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5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76138" y="1720420"/>
            <a:ext cx="8809703" cy="26669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819400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Nhặt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rơi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lại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người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đánh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mất</a:t>
            </a:r>
            <a:endParaRPr lang="vi-VN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089" y="1950284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95400"/>
            <a:ext cx="84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676400"/>
            <a:ext cx="869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143000"/>
            <a:ext cx="465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NGHỈ GIỮA GIỜ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5" y="2447419"/>
            <a:ext cx="6977063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PowerPoint Presentation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Techsi.vn</cp:lastModifiedBy>
  <cp:revision>24</cp:revision>
  <dcterms:created xsi:type="dcterms:W3CDTF">2006-08-16T00:00:00Z</dcterms:created>
  <dcterms:modified xsi:type="dcterms:W3CDTF">2026-03-06T07:13:48Z</dcterms:modified>
</cp:coreProperties>
</file>