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0"/>
  </p:notesMasterIdLst>
  <p:sldIdLst>
    <p:sldId id="268" r:id="rId3"/>
    <p:sldId id="331" r:id="rId4"/>
    <p:sldId id="320" r:id="rId5"/>
    <p:sldId id="319" r:id="rId6"/>
    <p:sldId id="322" r:id="rId7"/>
    <p:sldId id="321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21: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BDC3BE3-5373-4237-9CC6-60D4547A08C0}"/>
              </a:ext>
            </a:extLst>
          </p:cNvPr>
          <p:cNvSpPr txBox="1"/>
          <p:nvPr/>
        </p:nvSpPr>
        <p:spPr>
          <a:xfrm>
            <a:off x="3657600" y="362310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53399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3BD0-40CD-4593-811F-898C6647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378" y="744717"/>
            <a:ext cx="2514600" cy="2969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D3E95-31D0-468E-9548-5C2878DA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378" y="797569"/>
            <a:ext cx="2028610" cy="2914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382A7-327E-49B1-9463-869CBCB6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66" y="3712209"/>
            <a:ext cx="2861223" cy="2768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B784B-ED14-46BE-A86E-46DA2930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712209"/>
            <a:ext cx="2861223" cy="26386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E0B17-5E44-424D-A92C-E5C486161EF3}"/>
              </a:ext>
            </a:extLst>
          </p:cNvPr>
          <p:cNvSpPr txBox="1"/>
          <p:nvPr/>
        </p:nvSpPr>
        <p:spPr>
          <a:xfrm>
            <a:off x="1207637" y="266397"/>
            <a:ext cx="6477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</p:spTree>
    <p:extLst>
      <p:ext uri="{BB962C8B-B14F-4D97-AF65-F5344CB8AC3E}">
        <p14:creationId xmlns:p14="http://schemas.microsoft.com/office/powerpoint/2010/main" val="23737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9B5D9E-B0BC-450C-8983-953D1D855AD7}"/>
              </a:ext>
            </a:extLst>
          </p:cNvPr>
          <p:cNvSpPr txBox="1"/>
          <p:nvPr/>
        </p:nvSpPr>
        <p:spPr>
          <a:xfrm>
            <a:off x="1478365" y="775382"/>
            <a:ext cx="736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1B4A-02FD-45EE-BE76-6B3F0763A267}"/>
              </a:ext>
            </a:extLst>
          </p:cNvPr>
          <p:cNvSpPr txBox="1"/>
          <p:nvPr/>
        </p:nvSpPr>
        <p:spPr>
          <a:xfrm>
            <a:off x="685800" y="5867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4A3DD-9B67-4CA0-8EA8-7BE178B82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544" y="330970"/>
            <a:ext cx="685800" cy="46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C7722-FEBD-4534-86FF-0A2FB6AF96B9}"/>
              </a:ext>
            </a:extLst>
          </p:cNvPr>
          <p:cNvSpPr txBox="1"/>
          <p:nvPr/>
        </p:nvSpPr>
        <p:spPr>
          <a:xfrm>
            <a:off x="3316592" y="339205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81" y="1351390"/>
            <a:ext cx="6485038" cy="43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C5CCC-3321-455D-84E8-10F026ABDD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90472" b="11900"/>
          <a:stretch/>
        </p:blipFill>
        <p:spPr>
          <a:xfrm>
            <a:off x="1061297" y="664334"/>
            <a:ext cx="691303" cy="7834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90725A-EEB8-414F-9109-9B322448564C}"/>
              </a:ext>
            </a:extLst>
          </p:cNvPr>
          <p:cNvSpPr txBox="1"/>
          <p:nvPr/>
        </p:nvSpPr>
        <p:spPr>
          <a:xfrm>
            <a:off x="1752600" y="6096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DEE25-4ECC-4430-A692-4E493E7065F2}"/>
              </a:ext>
            </a:extLst>
          </p:cNvPr>
          <p:cNvSpPr txBox="1"/>
          <p:nvPr/>
        </p:nvSpPr>
        <p:spPr>
          <a:xfrm>
            <a:off x="914400" y="19812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4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D8331-B6E5-4A19-9E8C-B3B6C9B8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776836"/>
            <a:ext cx="3757745" cy="25665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60911-B51B-4FAF-A0CB-6BFE760C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17183"/>
            <a:ext cx="3680764" cy="27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1242</TotalTime>
  <Words>103</Words>
  <Application>Microsoft Office PowerPoint</Application>
  <PresentationFormat>Trình chiếu Trên màn hình (4:3)</PresentationFormat>
  <Paragraphs>14</Paragraphs>
  <Slides>7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PC</cp:lastModifiedBy>
  <cp:revision>124</cp:revision>
  <dcterms:created xsi:type="dcterms:W3CDTF">2020-08-08T13:30:12Z</dcterms:created>
  <dcterms:modified xsi:type="dcterms:W3CDTF">2023-03-11T01:50:10Z</dcterms:modified>
</cp:coreProperties>
</file>