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9"/>
  </p:notesMasterIdLst>
  <p:sldIdLst>
    <p:sldId id="268" r:id="rId3"/>
    <p:sldId id="330" r:id="rId4"/>
    <p:sldId id="290" r:id="rId5"/>
    <p:sldId id="309" r:id="rId6"/>
    <p:sldId id="318" r:id="rId7"/>
    <p:sldId id="32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905000" y="3657600"/>
            <a:ext cx="518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3200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B9391-EAA9-4D9B-B47E-B7E19FE93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47800"/>
            <a:ext cx="4209762" cy="5088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ADB583-6409-4CEE-AC59-6B64334D1C45}"/>
              </a:ext>
            </a:extLst>
          </p:cNvPr>
          <p:cNvSpPr txBox="1"/>
          <p:nvPr/>
        </p:nvSpPr>
        <p:spPr>
          <a:xfrm>
            <a:off x="738389" y="685279"/>
            <a:ext cx="213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D5A5-ACAF-41F3-A894-90809622BD3F}"/>
              </a:ext>
            </a:extLst>
          </p:cNvPr>
          <p:cNvSpPr txBox="1"/>
          <p:nvPr/>
        </p:nvSpPr>
        <p:spPr>
          <a:xfrm>
            <a:off x="914400" y="3124200"/>
            <a:ext cx="167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2-Cần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C48F8-CA69-4502-9E6F-C47C4C70F4B2}"/>
              </a:ext>
            </a:extLst>
          </p:cNvPr>
          <p:cNvSpPr txBox="1"/>
          <p:nvPr/>
        </p:nvSpPr>
        <p:spPr>
          <a:xfrm>
            <a:off x="6612294" y="859059"/>
            <a:ext cx="198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A702F-C499-4A84-BC6E-482445D1CBF4}"/>
              </a:ext>
            </a:extLst>
          </p:cNvPr>
          <p:cNvSpPr txBox="1"/>
          <p:nvPr/>
        </p:nvSpPr>
        <p:spPr>
          <a:xfrm>
            <a:off x="6629400" y="3581400"/>
            <a:ext cx="198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A5BF1-1A1C-4C98-8135-0AC1F60CB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143000"/>
            <a:ext cx="4019048" cy="5190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F90BC-7DDB-40B5-9D90-1DA5604A7AB9}"/>
              </a:ext>
            </a:extLst>
          </p:cNvPr>
          <p:cNvSpPr txBox="1"/>
          <p:nvPr/>
        </p:nvSpPr>
        <p:spPr>
          <a:xfrm>
            <a:off x="685800" y="1182231"/>
            <a:ext cx="152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94EA5-C41B-4FC0-9308-12796023F6AC}"/>
              </a:ext>
            </a:extLst>
          </p:cNvPr>
          <p:cNvSpPr txBox="1"/>
          <p:nvPr/>
        </p:nvSpPr>
        <p:spPr>
          <a:xfrm>
            <a:off x="7086600" y="1066800"/>
            <a:ext cx="152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D1FB9-CA12-4DD8-A180-4CF5137E5C43}"/>
              </a:ext>
            </a:extLst>
          </p:cNvPr>
          <p:cNvSpPr txBox="1"/>
          <p:nvPr/>
        </p:nvSpPr>
        <p:spPr>
          <a:xfrm>
            <a:off x="1676400" y="381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66D81-5847-43CD-AF6E-DDE660B16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90877" b="14174"/>
          <a:stretch/>
        </p:blipFill>
        <p:spPr>
          <a:xfrm>
            <a:off x="990600" y="808149"/>
            <a:ext cx="1090324" cy="1416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0777B2-732E-4A52-B218-5EA6D43157A3}"/>
              </a:ext>
            </a:extLst>
          </p:cNvPr>
          <p:cNvSpPr txBox="1"/>
          <p:nvPr/>
        </p:nvSpPr>
        <p:spPr>
          <a:xfrm>
            <a:off x="1219200" y="219353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1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1243</TotalTime>
  <Words>136</Words>
  <Application>Microsoft Office PowerPoint</Application>
  <PresentationFormat>Trình chiếu Trên màn hình (4:3)</PresentationFormat>
  <Paragraphs>18</Paragraphs>
  <Slides>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PC</cp:lastModifiedBy>
  <cp:revision>124</cp:revision>
  <dcterms:created xsi:type="dcterms:W3CDTF">2020-08-08T13:30:12Z</dcterms:created>
  <dcterms:modified xsi:type="dcterms:W3CDTF">2023-03-11T01:52:20Z</dcterms:modified>
</cp:coreProperties>
</file>