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5"/>
  </p:notesMasterIdLst>
  <p:sldIdLst>
    <p:sldId id="268" r:id="rId3"/>
    <p:sldId id="275" r:id="rId4"/>
    <p:sldId id="316" r:id="rId5"/>
    <p:sldId id="290" r:id="rId6"/>
    <p:sldId id="309" r:id="rId7"/>
    <p:sldId id="318" r:id="rId8"/>
    <p:sldId id="310" r:id="rId9"/>
    <p:sldId id="320" r:id="rId10"/>
    <p:sldId id="319" r:id="rId11"/>
    <p:sldId id="321" r:id="rId12"/>
    <p:sldId id="322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2DF3BB-9241-4590-9AAE-DEE9C2A901FF}"/>
              </a:ext>
            </a:extLst>
          </p:cNvPr>
          <p:cNvSpPr txBox="1"/>
          <p:nvPr/>
        </p:nvSpPr>
        <p:spPr>
          <a:xfrm>
            <a:off x="1219200" y="533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F8CF13-82A4-4E64-B9E2-83CA41E772C4}"/>
              </a:ext>
            </a:extLst>
          </p:cNvPr>
          <p:cNvSpPr txBox="1"/>
          <p:nvPr/>
        </p:nvSpPr>
        <p:spPr>
          <a:xfrm>
            <a:off x="914400" y="113610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06F16-755D-4E8F-A532-1671453D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95" y="1729145"/>
            <a:ext cx="4943210" cy="1850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D7C3DC-4B66-4932-AD61-FE1ADFD52FB3}"/>
              </a:ext>
            </a:extLst>
          </p:cNvPr>
          <p:cNvSpPr txBox="1"/>
          <p:nvPr/>
        </p:nvSpPr>
        <p:spPr>
          <a:xfrm>
            <a:off x="762000" y="3616606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21B768-FEF1-4519-BEC1-9A014AE04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95" y="4366747"/>
            <a:ext cx="4933409" cy="19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4DB22A-6CD3-4976-BE56-9C66A8A5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744804"/>
            <a:ext cx="3838400" cy="3368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DDEF44-2077-4E11-9BE6-75C9801C2F98}"/>
              </a:ext>
            </a:extLst>
          </p:cNvPr>
          <p:cNvSpPr txBox="1"/>
          <p:nvPr/>
        </p:nvSpPr>
        <p:spPr>
          <a:xfrm>
            <a:off x="2514600" y="457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0C3DD-3DCD-42A4-B6EE-910B334C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5" y="2723809"/>
            <a:ext cx="3657600" cy="23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82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AFCF11-826C-45E9-9EDC-33C37691D497}"/>
              </a:ext>
            </a:extLst>
          </p:cNvPr>
          <p:cNvSpPr txBox="1"/>
          <p:nvPr/>
        </p:nvSpPr>
        <p:spPr>
          <a:xfrm>
            <a:off x="1104900" y="15240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9986C-3EF0-4327-85CB-36F25321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580472"/>
            <a:ext cx="7848600" cy="3432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048000" y="76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252858-C529-4AB6-94F2-CFE3575D5CCB}"/>
              </a:ext>
            </a:extLst>
          </p:cNvPr>
          <p:cNvSpPr txBox="1"/>
          <p:nvPr/>
        </p:nvSpPr>
        <p:spPr>
          <a:xfrm>
            <a:off x="533400" y="3810504"/>
            <a:ext cx="535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C4F89-8551-401E-AEB7-167FCAE8E1AB}"/>
              </a:ext>
            </a:extLst>
          </p:cNvPr>
          <p:cNvSpPr txBox="1"/>
          <p:nvPr/>
        </p:nvSpPr>
        <p:spPr>
          <a:xfrm>
            <a:off x="372449" y="1368863"/>
            <a:ext cx="369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9A8CA-2A0C-46E7-9226-84F70AF24ED5}"/>
              </a:ext>
            </a:extLst>
          </p:cNvPr>
          <p:cNvSpPr txBox="1"/>
          <p:nvPr/>
        </p:nvSpPr>
        <p:spPr>
          <a:xfrm>
            <a:off x="664196" y="5027472"/>
            <a:ext cx="6346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F79B98-DE0B-4850-9B04-0FF2D07C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762" y="1174048"/>
            <a:ext cx="4432042" cy="24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04B76-C403-42B8-9DE5-F4404CC5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19200"/>
            <a:ext cx="3419181" cy="5080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4912D-A99D-4214-9FAE-3D2551E2E695}"/>
              </a:ext>
            </a:extLst>
          </p:cNvPr>
          <p:cNvSpPr txBox="1"/>
          <p:nvPr/>
        </p:nvSpPr>
        <p:spPr>
          <a:xfrm>
            <a:off x="3048000" y="533400"/>
            <a:ext cx="341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BB907-841D-4537-8C36-C78E730D0463}"/>
              </a:ext>
            </a:extLst>
          </p:cNvPr>
          <p:cNvSpPr txBox="1"/>
          <p:nvPr/>
        </p:nvSpPr>
        <p:spPr>
          <a:xfrm>
            <a:off x="457200" y="1219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55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70622-545B-46BD-8F68-693162869B50}"/>
              </a:ext>
            </a:extLst>
          </p:cNvPr>
          <p:cNvSpPr txBox="1"/>
          <p:nvPr/>
        </p:nvSpPr>
        <p:spPr>
          <a:xfrm>
            <a:off x="1905000" y="76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D4926-0ABC-43D8-B2C1-58F6241F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0"/>
            <a:ext cx="4419600" cy="3485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A9E3D-DC40-4CF1-A059-ADF293BF1C79}"/>
              </a:ext>
            </a:extLst>
          </p:cNvPr>
          <p:cNvSpPr txBox="1"/>
          <p:nvPr/>
        </p:nvSpPr>
        <p:spPr>
          <a:xfrm>
            <a:off x="1905000" y="1600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99564E-2463-4E46-9FD6-4AA6940D1AFA}"/>
              </a:ext>
            </a:extLst>
          </p:cNvPr>
          <p:cNvSpPr txBox="1"/>
          <p:nvPr/>
        </p:nvSpPr>
        <p:spPr>
          <a:xfrm>
            <a:off x="2667000" y="2209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37376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BFB92-A904-4F25-B0D0-120660FAA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735095"/>
            <a:ext cx="4648200" cy="5038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0A6395-E85A-4299-AD46-319B0EE9B756}"/>
              </a:ext>
            </a:extLst>
          </p:cNvPr>
          <p:cNvSpPr txBox="1"/>
          <p:nvPr/>
        </p:nvSpPr>
        <p:spPr>
          <a:xfrm>
            <a:off x="761999" y="1371600"/>
            <a:ext cx="1567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49B7E-35C3-4C39-9D08-ECA76F71D0C5}"/>
              </a:ext>
            </a:extLst>
          </p:cNvPr>
          <p:cNvSpPr txBox="1"/>
          <p:nvPr/>
        </p:nvSpPr>
        <p:spPr>
          <a:xfrm>
            <a:off x="1295400" y="533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68DF6C-384E-4332-8877-2B7839AFE7FB}"/>
              </a:ext>
            </a:extLst>
          </p:cNvPr>
          <p:cNvSpPr txBox="1"/>
          <p:nvPr/>
        </p:nvSpPr>
        <p:spPr>
          <a:xfrm>
            <a:off x="609600" y="4419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71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1133</TotalTime>
  <Words>170</Words>
  <Application>Microsoft Office PowerPoint</Application>
  <PresentationFormat>On-screen Show (4:3)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114</cp:revision>
  <dcterms:created xsi:type="dcterms:W3CDTF">2020-08-08T13:30:12Z</dcterms:created>
  <dcterms:modified xsi:type="dcterms:W3CDTF">2020-08-28T03:39:45Z</dcterms:modified>
</cp:coreProperties>
</file>