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7" r:id="rId7"/>
    <p:sldId id="278" r:id="rId8"/>
    <p:sldId id="27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39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tr.70)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 + 40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 + 8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99 - 9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65 - 62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97" y="1467599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90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 quả thông ở hai bên bằng nhau. Hỏi trong túi màu đỏ có bao nhiêu quả thông?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0C6C3-CDB2-4DDD-874B-8D1D7CE090AB}"/>
              </a:ext>
            </a:extLst>
          </p:cNvPr>
          <p:cNvSpPr txBox="1"/>
          <p:nvPr/>
        </p:nvSpPr>
        <p:spPr>
          <a:xfrm>
            <a:off x="822421" y="5901758"/>
            <a:ext cx="749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 túi màu đỏ có số quả thông là.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824C9-846C-40F9-A13A-573F8B9838D5}"/>
              </a:ext>
            </a:extLst>
          </p:cNvPr>
          <p:cNvSpPr txBox="1"/>
          <p:nvPr/>
        </p:nvSpPr>
        <p:spPr>
          <a:xfrm>
            <a:off x="1007557" y="1122647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20 + 40 + 1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D8D11-0223-4DE9-8E06-A0F914A5612F}"/>
              </a:ext>
            </a:extLst>
          </p:cNvPr>
          <p:cNvSpPr txBox="1"/>
          <p:nvPr/>
        </p:nvSpPr>
        <p:spPr>
          <a:xfrm>
            <a:off x="3604982" y="112264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61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52AD-F322-4156-BA35-B3171AF7616C}"/>
              </a:ext>
            </a:extLst>
          </p:cNvPr>
          <p:cNvSpPr txBox="1"/>
          <p:nvPr/>
        </p:nvSpPr>
        <p:spPr>
          <a:xfrm>
            <a:off x="1007557" y="2580387"/>
            <a:ext cx="266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15 – 2 –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E1C88-FE00-4EB0-87A1-1641B017F8F9}"/>
              </a:ext>
            </a:extLst>
          </p:cNvPr>
          <p:cNvSpPr txBox="1"/>
          <p:nvPr/>
        </p:nvSpPr>
        <p:spPr>
          <a:xfrm>
            <a:off x="3437627" y="258038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40 + 15 + 2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87D95-58F0-456E-B946-2BA609AA0C06}"/>
              </a:ext>
            </a:extLst>
          </p:cNvPr>
          <p:cNvSpPr txBox="1"/>
          <p:nvPr/>
        </p:nvSpPr>
        <p:spPr>
          <a:xfrm>
            <a:off x="3662911" y="3423060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57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AF4453A-5AFB-4F1A-B30F-6F49ABA7AFB9}"/>
              </a:ext>
            </a:extLst>
          </p:cNvPr>
          <p:cNvSpPr/>
          <p:nvPr/>
        </p:nvSpPr>
        <p:spPr>
          <a:xfrm rot="5400000">
            <a:off x="2028000" y="1137645"/>
            <a:ext cx="203257" cy="115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762930" y="1865198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Trên ga có 3 đoàn tàu.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Đoàn tàu A có 10 toa. Đoàn tàu B có 12 toa. Hỏi cả hai đoàn tàu có bao nhiêu toa?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7F634-9FE6-49E1-AE1C-1D21B60E5DF3}"/>
              </a:ext>
            </a:extLst>
          </p:cNvPr>
          <p:cNvSpPr txBox="1"/>
          <p:nvPr/>
        </p:nvSpPr>
        <p:spPr>
          <a:xfrm>
            <a:off x="1623742" y="2751781"/>
            <a:ext cx="5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 hai đoàn tàu có số toa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Đoàn tàu C có 15 toa chở khách và chở hàng. Trong đó có 3 toa chở hàng. Hỏi đoàn tàu C có bao nhiêu toa chở khách?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8AB59-918B-4EC5-AB04-E2F04D451607}"/>
              </a:ext>
            </a:extLst>
          </p:cNvPr>
          <p:cNvSpPr txBox="1"/>
          <p:nvPr/>
        </p:nvSpPr>
        <p:spPr>
          <a:xfrm>
            <a:off x="1357242" y="5999863"/>
            <a:ext cx="61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Đoàn tàu C có số toa chở khách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273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81</cp:revision>
  <dcterms:created xsi:type="dcterms:W3CDTF">2020-08-13T02:00:35Z</dcterms:created>
  <dcterms:modified xsi:type="dcterms:W3CDTF">2020-08-27T13:53:24Z</dcterms:modified>
</cp:coreProperties>
</file>