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6" r:id="rId2"/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66"/>
    <a:srgbClr val="FF99FF"/>
    <a:srgbClr val="0000FF"/>
    <a:srgbClr val="66FFCC"/>
    <a:srgbClr val="66FF33"/>
    <a:srgbClr val="99FF33"/>
    <a:srgbClr val="00FF00"/>
    <a:srgbClr val="99FF66"/>
    <a:srgbClr val="FFFF99"/>
    <a:srgbClr val="FF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8" d="100"/>
          <a:sy n="88" d="100"/>
        </p:scale>
        <p:origin x="1334" y="62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76C72F-A137-4078-BD34-1F4DD845A01D}" type="datetimeFigureOut">
              <a:rPr lang="en-US" smtClean="0"/>
              <a:t>3/29/2021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16E4E-E04A-4924-8380-D4976F2399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08068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76C72F-A137-4078-BD34-1F4DD845A01D}" type="datetimeFigureOut">
              <a:rPr lang="en-US" smtClean="0"/>
              <a:t>3/29/2021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16E4E-E04A-4924-8380-D4976F2399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75763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76C72F-A137-4078-BD34-1F4DD845A01D}" type="datetimeFigureOut">
              <a:rPr lang="en-US" smtClean="0"/>
              <a:t>3/29/2021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16E4E-E04A-4924-8380-D4976F2399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37123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76C72F-A137-4078-BD34-1F4DD845A01D}" type="datetimeFigureOut">
              <a:rPr lang="en-US" smtClean="0"/>
              <a:t>3/29/2021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16E4E-E04A-4924-8380-D4976F2399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82314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76C72F-A137-4078-BD34-1F4DD845A01D}" type="datetimeFigureOut">
              <a:rPr lang="en-US" smtClean="0"/>
              <a:t>3/29/2021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16E4E-E04A-4924-8380-D4976F2399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5354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76C72F-A137-4078-BD34-1F4DD845A01D}" type="datetimeFigureOut">
              <a:rPr lang="en-US" smtClean="0"/>
              <a:t>3/29/2021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16E4E-E04A-4924-8380-D4976F2399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93346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76C72F-A137-4078-BD34-1F4DD845A01D}" type="datetimeFigureOut">
              <a:rPr lang="en-US" smtClean="0"/>
              <a:t>3/29/2021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16E4E-E04A-4924-8380-D4976F2399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00145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76C72F-A137-4078-BD34-1F4DD845A01D}" type="datetimeFigureOut">
              <a:rPr lang="en-US" smtClean="0"/>
              <a:t>3/29/2021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16E4E-E04A-4924-8380-D4976F2399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01112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76C72F-A137-4078-BD34-1F4DD845A01D}" type="datetimeFigureOut">
              <a:rPr lang="en-US" smtClean="0"/>
              <a:t>3/29/2021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16E4E-E04A-4924-8380-D4976F2399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0234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76C72F-A137-4078-BD34-1F4DD845A01D}" type="datetimeFigureOut">
              <a:rPr lang="en-US" smtClean="0"/>
              <a:t>3/29/2021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16E4E-E04A-4924-8380-D4976F2399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53689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76C72F-A137-4078-BD34-1F4DD845A01D}" type="datetimeFigureOut">
              <a:rPr lang="en-US" smtClean="0"/>
              <a:t>3/29/2021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16E4E-E04A-4924-8380-D4976F2399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85117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76C72F-A137-4078-BD34-1F4DD845A01D}" type="datetimeFigureOut">
              <a:rPr lang="en-US" smtClean="0"/>
              <a:t>3/29/2021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716E4E-E04A-4924-8380-D4976F2399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49456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4" Type="http://schemas.microsoft.com/office/2007/relationships/hdphoto" Target="../media/hdphoto2.wdp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491767" y="2910540"/>
            <a:ext cx="8160466" cy="1555443"/>
          </a:xfrm>
          <a:prstGeom prst="rect">
            <a:avLst/>
          </a:prstGeom>
          <a:noFill/>
        </p:spPr>
        <p:txBody>
          <a:bodyPr spcFirstLastPara="1" wrap="none" lIns="91440" tIns="45720" rIns="91440" bIns="45720" numCol="1">
            <a:prstTxWarp prst="textArchUp">
              <a:avLst>
                <a:gd name="adj" fmla="val 11038558"/>
              </a:avLst>
            </a:prstTxWarp>
            <a:spAutoFit/>
          </a:bodyPr>
          <a:lstStyle/>
          <a:p>
            <a:pPr algn="ctr"/>
            <a:r>
              <a:rPr lang="en-US" sz="3600" b="1" dirty="0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  <a:latin typeface="Arial-SGK-TV" pitchFamily="2" charset="0"/>
                <a:cs typeface="Arial-SGK-TV" pitchFamily="2" charset="0"/>
              </a:rPr>
              <a:t>CHÀO MỪNG THẦY CÔ VỀ DỰ GIỜ</a:t>
            </a:r>
          </a:p>
          <a:p>
            <a:pPr algn="ctr"/>
            <a:r>
              <a:rPr lang="en-US" sz="3600" b="1" dirty="0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  <a:latin typeface="Arial-SGK-TV" pitchFamily="2" charset="0"/>
                <a:cs typeface="Arial-SGK-TV" pitchFamily="2" charset="0"/>
              </a:rPr>
              <a:t>LỚP 1</a:t>
            </a:r>
          </a:p>
        </p:txBody>
      </p:sp>
    </p:spTree>
    <p:extLst>
      <p:ext uri="{BB962C8B-B14F-4D97-AF65-F5344CB8AC3E}">
        <p14:creationId xmlns:p14="http://schemas.microsoft.com/office/powerpoint/2010/main" val="17802483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5641" y="166073"/>
            <a:ext cx="9039529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b="1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Bài</a:t>
            </a:r>
            <a:r>
              <a:rPr lang="en-US" sz="2800" b="1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4: </a:t>
            </a:r>
            <a:r>
              <a:rPr lang="en-US" sz="2800" b="1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Trong</a:t>
            </a:r>
            <a:r>
              <a:rPr lang="en-US" sz="2800" b="1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vườn</a:t>
            </a:r>
            <a:r>
              <a:rPr lang="en-US" sz="2800" b="1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cây</a:t>
            </a:r>
            <a:r>
              <a:rPr lang="en-US" sz="2800" b="1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ăn</a:t>
            </a:r>
            <a:r>
              <a:rPr lang="en-US" sz="2800" b="1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quả</a:t>
            </a:r>
            <a:r>
              <a:rPr lang="en-US" sz="2800" b="1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có</a:t>
            </a:r>
            <a:r>
              <a:rPr lang="en-US" sz="2800" b="1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tất</a:t>
            </a:r>
            <a:r>
              <a:rPr lang="en-US" sz="2800" b="1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cả</a:t>
            </a:r>
            <a:r>
              <a:rPr lang="en-US" sz="2800" b="1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75 </a:t>
            </a:r>
            <a:r>
              <a:rPr lang="en-US" sz="2800" b="1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cây</a:t>
            </a:r>
            <a:r>
              <a:rPr lang="en-US" sz="2800" b="1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nhãn</a:t>
            </a:r>
            <a:r>
              <a:rPr lang="en-US" sz="2800" b="1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và</a:t>
            </a:r>
            <a:r>
              <a:rPr lang="en-US" sz="2800" b="1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vây</a:t>
            </a:r>
            <a:r>
              <a:rPr lang="en-US" sz="2800" b="1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vải</a:t>
            </a:r>
            <a:r>
              <a:rPr lang="en-US" sz="2800" b="1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, </a:t>
            </a:r>
            <a:r>
              <a:rPr lang="en-US" sz="2800" b="1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trong</a:t>
            </a:r>
            <a:r>
              <a:rPr lang="en-US" sz="2800" b="1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đó</a:t>
            </a:r>
            <a:r>
              <a:rPr lang="en-US" sz="2800" b="1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có</a:t>
            </a:r>
            <a:r>
              <a:rPr lang="en-US" sz="2800" b="1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25 </a:t>
            </a:r>
            <a:r>
              <a:rPr lang="en-US" sz="2800" b="1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cây</a:t>
            </a:r>
            <a:r>
              <a:rPr lang="en-US" sz="2800" b="1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nhãn</a:t>
            </a:r>
            <a:r>
              <a:rPr lang="en-US" sz="2800" b="1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. </a:t>
            </a:r>
            <a:r>
              <a:rPr lang="en-US" sz="2800" b="1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Hỏi</a:t>
            </a:r>
            <a:r>
              <a:rPr lang="en-US" sz="2800" b="1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trong</a:t>
            </a:r>
            <a:r>
              <a:rPr lang="en-US" sz="2800" b="1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vườn</a:t>
            </a:r>
            <a:r>
              <a:rPr lang="en-US" sz="2800" b="1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có</a:t>
            </a:r>
            <a:r>
              <a:rPr lang="en-US" sz="2800" b="1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tất</a:t>
            </a:r>
            <a:r>
              <a:rPr lang="en-US" sz="2800" b="1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cả</a:t>
            </a:r>
            <a:r>
              <a:rPr lang="en-US" sz="2800" b="1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bao</a:t>
            </a:r>
            <a:r>
              <a:rPr lang="en-US" sz="2800" b="1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nhiêu</a:t>
            </a:r>
            <a:r>
              <a:rPr lang="en-US" sz="2800" b="1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cây</a:t>
            </a:r>
            <a:r>
              <a:rPr lang="en-US" sz="2800" b="1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?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88252" y="2134960"/>
            <a:ext cx="4170025" cy="859611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2368265" y="2241599"/>
            <a:ext cx="54428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0000FF"/>
                </a:solidFill>
                <a:latin typeface="Arial-SGK-TV" pitchFamily="2" charset="0"/>
                <a:cs typeface="Arial-SGK-TV" pitchFamily="2" charset="0"/>
              </a:rPr>
              <a:t>?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001120" y="2241598"/>
            <a:ext cx="54428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0000FF"/>
                </a:solidFill>
                <a:latin typeface="Arial-SGK-TV" pitchFamily="2" charset="0"/>
                <a:cs typeface="Arial-SGK-TV" pitchFamily="2" charset="0"/>
              </a:rPr>
              <a:t>?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5633975" y="2241597"/>
            <a:ext cx="54428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0000FF"/>
                </a:solidFill>
                <a:latin typeface="Arial-SGK-TV" pitchFamily="2" charset="0"/>
                <a:cs typeface="Arial-SGK-TV" pitchFamily="2" charset="0"/>
              </a:rPr>
              <a:t>?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3239797" y="2173026"/>
            <a:ext cx="54428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0000FF"/>
                </a:solidFill>
                <a:latin typeface="Arial-SGK-TV" pitchFamily="2" charset="0"/>
                <a:cs typeface="Arial-SGK-TV" pitchFamily="2" charset="0"/>
              </a:rPr>
              <a:t>-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861091" y="2241597"/>
            <a:ext cx="54428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0000FF"/>
                </a:solidFill>
                <a:latin typeface="Arial-SGK-TV" pitchFamily="2" charset="0"/>
                <a:cs typeface="Arial-SGK-TV" pitchFamily="2" charset="0"/>
              </a:rPr>
              <a:t>=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1181530" y="656353"/>
            <a:ext cx="7560000" cy="8195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>
            <a:cxnSpLocks/>
          </p:cNvCxnSpPr>
          <p:nvPr/>
        </p:nvCxnSpPr>
        <p:spPr>
          <a:xfrm>
            <a:off x="78830" y="1050024"/>
            <a:ext cx="6120000" cy="25919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78830" y="1479493"/>
            <a:ext cx="3996000" cy="571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 flipV="1">
            <a:off x="6352812" y="1047035"/>
            <a:ext cx="2520000" cy="2989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2216139" y="2229231"/>
            <a:ext cx="84364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0000FF"/>
                </a:solidFill>
                <a:latin typeface="Arial-SGK-TV" pitchFamily="2" charset="0"/>
                <a:cs typeface="Arial-SGK-TV" pitchFamily="2" charset="0"/>
              </a:rPr>
              <a:t>75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3898383" y="2229231"/>
            <a:ext cx="84364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0000FF"/>
                </a:solidFill>
                <a:latin typeface="Arial-SGK-TV" pitchFamily="2" charset="0"/>
                <a:cs typeface="Arial-SGK-TV" pitchFamily="2" charset="0"/>
              </a:rPr>
              <a:t>25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5509167" y="2229231"/>
            <a:ext cx="84364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0000FF"/>
                </a:solidFill>
                <a:latin typeface="Arial-SGK-TV" pitchFamily="2" charset="0"/>
                <a:cs typeface="Arial-SGK-TV" pitchFamily="2" charset="0"/>
              </a:rPr>
              <a:t>50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3174082" y="2229231"/>
            <a:ext cx="54428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0000FF"/>
                </a:solidFill>
                <a:latin typeface="Arial-SGK-TV" pitchFamily="2" charset="0"/>
                <a:cs typeface="Arial-SGK-TV" pitchFamily="2" charset="0"/>
              </a:rPr>
              <a:t>?</a:t>
            </a: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5178" t="15446" r="16424" b="18061"/>
          <a:stretch/>
        </p:blipFill>
        <p:spPr>
          <a:xfrm>
            <a:off x="1176276" y="3173282"/>
            <a:ext cx="6738257" cy="3684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60944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0" grpId="1"/>
      <p:bldP spid="11" grpId="0"/>
      <p:bldP spid="11" grpId="1"/>
      <p:bldP spid="12" grpId="0"/>
      <p:bldP spid="12" grpId="1"/>
      <p:bldP spid="13" grpId="0"/>
      <p:bldP spid="14" grpId="0"/>
      <p:bldP spid="23" grpId="0"/>
      <p:bldP spid="24" grpId="0"/>
      <p:bldP spid="25" grpId="0"/>
      <p:bldP spid="26" grpId="0"/>
      <p:bldP spid="26" grpId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03272" y="2861241"/>
            <a:ext cx="8531296" cy="2079249"/>
          </a:xfrm>
          <a:prstGeom prst="rect">
            <a:avLst/>
          </a:prstGeom>
          <a:noFill/>
        </p:spPr>
        <p:txBody>
          <a:bodyPr spcFirstLastPara="1" wrap="none" lIns="91440" tIns="45720" rIns="91440" bIns="45720" numCol="1">
            <a:prstTxWarp prst="textArchUp">
              <a:avLst>
                <a:gd name="adj" fmla="val 11038558"/>
              </a:avLst>
            </a:prstTxWarp>
            <a:spAutoFit/>
          </a:bodyPr>
          <a:lstStyle/>
          <a:p>
            <a:pPr algn="ctr"/>
            <a:r>
              <a:rPr lang="en-US" sz="4800" b="1" dirty="0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  <a:latin typeface="Arial-SGK-TV" pitchFamily="2" charset="0"/>
                <a:cs typeface="Arial-SGK-TV" pitchFamily="2" charset="0"/>
              </a:rPr>
              <a:t>KÍNH CHÚC THẦY </a:t>
            </a:r>
            <a:r>
              <a:rPr lang="en-US" sz="4800" b="1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  <a:latin typeface="Arial-SGK-TV" pitchFamily="2" charset="0"/>
                <a:cs typeface="Arial-SGK-TV" pitchFamily="2" charset="0"/>
              </a:rPr>
              <a:t>CÔ </a:t>
            </a:r>
          </a:p>
          <a:p>
            <a:pPr algn="ctr"/>
            <a:r>
              <a:rPr lang="en-US" sz="4800" b="1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  <a:latin typeface="Arial-SGK-TV" pitchFamily="2" charset="0"/>
                <a:cs typeface="Arial-SGK-TV" pitchFamily="2" charset="0"/>
              </a:rPr>
              <a:t>SỨC KHỎE - HẠNH </a:t>
            </a:r>
            <a:r>
              <a:rPr lang="en-US" sz="4800" b="1" dirty="0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  <a:latin typeface="Arial-SGK-TV" pitchFamily="2" charset="0"/>
                <a:cs typeface="Arial-SGK-TV" pitchFamily="2" charset="0"/>
              </a:rPr>
              <a:t>PHÚC</a:t>
            </a:r>
          </a:p>
        </p:txBody>
      </p:sp>
    </p:spTree>
    <p:extLst>
      <p:ext uri="{BB962C8B-B14F-4D97-AF65-F5344CB8AC3E}">
        <p14:creationId xmlns:p14="http://schemas.microsoft.com/office/powerpoint/2010/main" val="336003017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57442" y="1864544"/>
            <a:ext cx="878655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>
                <a:solidFill>
                  <a:srgbClr val="0000FF"/>
                </a:solidFill>
                <a:latin typeface="Arial-SGK-TV" pitchFamily="2" charset="0"/>
                <a:cs typeface="Arial-SGK-TV" pitchFamily="2" charset="0"/>
              </a:rPr>
              <a:t>Bài</a:t>
            </a:r>
            <a:r>
              <a:rPr lang="en-US" sz="4000" b="1" dirty="0">
                <a:solidFill>
                  <a:srgbClr val="0000FF"/>
                </a:solidFill>
                <a:latin typeface="Arial-SGK-TV" pitchFamily="2" charset="0"/>
                <a:cs typeface="Arial-SGK-TV" pitchFamily="2" charset="0"/>
              </a:rPr>
              <a:t> 32</a:t>
            </a:r>
          </a:p>
          <a:p>
            <a:pPr algn="ctr"/>
            <a:r>
              <a:rPr lang="en-US" sz="4000" b="1" dirty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PHÉP TRỪ SỐ CÓ HAI CHỮ SỐ </a:t>
            </a:r>
          </a:p>
          <a:p>
            <a:pPr algn="ctr"/>
            <a:r>
              <a:rPr lang="en-US" sz="4000" b="1" dirty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CHO SỐ CÓ HAI CHỮ SỐ</a:t>
            </a:r>
          </a:p>
        </p:txBody>
      </p:sp>
    </p:spTree>
    <p:extLst>
      <p:ext uri="{BB962C8B-B14F-4D97-AF65-F5344CB8AC3E}">
        <p14:creationId xmlns:p14="http://schemas.microsoft.com/office/powerpoint/2010/main" val="27320198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2068609" y="1996380"/>
            <a:ext cx="524659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b="1" i="1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Khám phá</a:t>
            </a:r>
            <a:endParaRPr lang="en-US" sz="7200" b="1" i="1" dirty="0">
              <a:solidFill>
                <a:srgbClr val="FF0000"/>
              </a:solidFill>
              <a:latin typeface="Arial-SGK-TV" pitchFamily="2" charset="0"/>
              <a:cs typeface="Arial-SGK-TV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242709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278298" y="472776"/>
            <a:ext cx="4772001" cy="3120915"/>
          </a:xfrm>
          <a:prstGeom prst="roundRect">
            <a:avLst/>
          </a:prstGeom>
          <a:solidFill>
            <a:srgbClr val="FFFF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-SGK-TV" pitchFamily="2" charset="0"/>
              <a:cs typeface="Arial-SGK-TV" pitchFamily="2" charset="0"/>
            </a:endParaRPr>
          </a:p>
        </p:txBody>
      </p:sp>
      <p:pic>
        <p:nvPicPr>
          <p:cNvPr id="5" name="Picture 9" descr="1chuc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6373" y="741870"/>
            <a:ext cx="447675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9" descr="1chuc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5127" y="741870"/>
            <a:ext cx="447675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9" descr="1chuc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7505" y="741870"/>
            <a:ext cx="447675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16" descr="1donvi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12229" y="741870"/>
            <a:ext cx="139034" cy="86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TextBox 17"/>
          <p:cNvSpPr txBox="1"/>
          <p:nvPr/>
        </p:nvSpPr>
        <p:spPr>
          <a:xfrm>
            <a:off x="1571834" y="2927473"/>
            <a:ext cx="293617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0000FF"/>
                </a:solidFill>
                <a:latin typeface="Arial-SGK-TV" pitchFamily="2" charset="0"/>
                <a:cs typeface="Arial-SGK-TV" pitchFamily="2" charset="0"/>
              </a:rPr>
              <a:t>76 – 32 = ?</a:t>
            </a:r>
          </a:p>
        </p:txBody>
      </p:sp>
      <p:graphicFrame>
        <p:nvGraphicFramePr>
          <p:cNvPr id="19" name="Table 1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87279108"/>
              </p:ext>
            </p:extLst>
          </p:nvPr>
        </p:nvGraphicFramePr>
        <p:xfrm>
          <a:off x="5605959" y="472776"/>
          <a:ext cx="3276000" cy="323617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38000">
                  <a:extLst>
                    <a:ext uri="{9D8B030D-6E8A-4147-A177-3AD203B41FA5}">
                      <a16:colId xmlns:a16="http://schemas.microsoft.com/office/drawing/2014/main" val="2457861441"/>
                    </a:ext>
                  </a:extLst>
                </a:gridCol>
                <a:gridCol w="1638000">
                  <a:extLst>
                    <a:ext uri="{9D8B030D-6E8A-4147-A177-3AD203B41FA5}">
                      <a16:colId xmlns:a16="http://schemas.microsoft.com/office/drawing/2014/main" val="981496351"/>
                    </a:ext>
                  </a:extLst>
                </a:gridCol>
              </a:tblGrid>
              <a:tr h="760793">
                <a:tc>
                  <a:txBody>
                    <a:bodyPr/>
                    <a:lstStyle/>
                    <a:p>
                      <a:pPr algn="ctr"/>
                      <a:r>
                        <a:rPr lang="en-US" sz="3600" dirty="0" err="1">
                          <a:solidFill>
                            <a:srgbClr val="FF0000"/>
                          </a:solidFill>
                          <a:latin typeface="Arial-SGK-TV" pitchFamily="2" charset="0"/>
                          <a:cs typeface="Arial-SGK-TV" pitchFamily="2" charset="0"/>
                        </a:rPr>
                        <a:t>Chục</a:t>
                      </a:r>
                      <a:endParaRPr lang="en-US" sz="3600" dirty="0">
                        <a:solidFill>
                          <a:srgbClr val="FF0000"/>
                        </a:solidFill>
                        <a:latin typeface="Arial-SGK-TV" pitchFamily="2" charset="0"/>
                        <a:cs typeface="Arial-SGK-TV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 err="1">
                          <a:solidFill>
                            <a:srgbClr val="FF0000"/>
                          </a:solidFill>
                          <a:latin typeface="Arial-SGK-TV" pitchFamily="2" charset="0"/>
                          <a:cs typeface="Arial-SGK-TV" pitchFamily="2" charset="0"/>
                        </a:rPr>
                        <a:t>Đơn</a:t>
                      </a:r>
                      <a:r>
                        <a:rPr lang="en-US" sz="3600" baseline="0" dirty="0">
                          <a:solidFill>
                            <a:srgbClr val="FF0000"/>
                          </a:solidFill>
                          <a:latin typeface="Arial-SGK-TV" pitchFamily="2" charset="0"/>
                          <a:cs typeface="Arial-SGK-TV" pitchFamily="2" charset="0"/>
                        </a:rPr>
                        <a:t> </a:t>
                      </a:r>
                      <a:r>
                        <a:rPr lang="en-US" sz="3600" baseline="0" dirty="0" err="1">
                          <a:solidFill>
                            <a:srgbClr val="FF0000"/>
                          </a:solidFill>
                          <a:latin typeface="Arial-SGK-TV" pitchFamily="2" charset="0"/>
                          <a:cs typeface="Arial-SGK-TV" pitchFamily="2" charset="0"/>
                        </a:rPr>
                        <a:t>vị</a:t>
                      </a:r>
                      <a:endParaRPr lang="en-US" sz="3600" dirty="0">
                        <a:solidFill>
                          <a:srgbClr val="FF0000"/>
                        </a:solidFill>
                        <a:latin typeface="Arial-SGK-TV" pitchFamily="2" charset="0"/>
                        <a:cs typeface="Arial-SGK-TV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96590309"/>
                  </a:ext>
                </a:extLst>
              </a:tr>
              <a:tr h="738017">
                <a:tc>
                  <a:txBody>
                    <a:bodyPr/>
                    <a:lstStyle/>
                    <a:p>
                      <a:endParaRPr lang="en-US" dirty="0"/>
                    </a:p>
                    <a:p>
                      <a:endParaRPr lang="en-US" dirty="0"/>
                    </a:p>
                    <a:p>
                      <a:endParaRPr lang="en-US" dirty="0"/>
                    </a:p>
                    <a:p>
                      <a:endParaRPr lang="en-US" dirty="0"/>
                    </a:p>
                    <a:p>
                      <a:endParaRPr lang="en-US" dirty="0"/>
                    </a:p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33650370"/>
                  </a:ext>
                </a:extLst>
              </a:tr>
              <a:tr h="738017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86802148"/>
                  </a:ext>
                </a:extLst>
              </a:tr>
            </a:tbl>
          </a:graphicData>
        </a:graphic>
      </p:graphicFrame>
      <p:sp>
        <p:nvSpPr>
          <p:cNvPr id="20" name="TextBox 19"/>
          <p:cNvSpPr txBox="1"/>
          <p:nvPr/>
        </p:nvSpPr>
        <p:spPr>
          <a:xfrm>
            <a:off x="6154328" y="1237962"/>
            <a:ext cx="74022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0000FF"/>
                </a:solidFill>
                <a:latin typeface="Arial-SGK-TV" pitchFamily="2" charset="0"/>
                <a:cs typeface="Arial-SGK-TV" pitchFamily="2" charset="0"/>
              </a:rPr>
              <a:t>7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7721871" y="1237961"/>
            <a:ext cx="74022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0000FF"/>
                </a:solidFill>
                <a:latin typeface="Arial-SGK-TV" pitchFamily="2" charset="0"/>
                <a:cs typeface="Arial-SGK-TV" pitchFamily="2" charset="0"/>
              </a:rPr>
              <a:t>6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7721871" y="2050946"/>
            <a:ext cx="74022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0000FF"/>
                </a:solidFill>
                <a:latin typeface="Arial-SGK-TV" pitchFamily="2" charset="0"/>
                <a:cs typeface="Arial-SGK-TV" pitchFamily="2" charset="0"/>
              </a:rPr>
              <a:t>2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6154328" y="2935826"/>
            <a:ext cx="74022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0000FF"/>
                </a:solidFill>
                <a:latin typeface="Arial-SGK-TV" pitchFamily="2" charset="0"/>
                <a:cs typeface="Arial-SGK-TV" pitchFamily="2" charset="0"/>
              </a:rPr>
              <a:t>4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7721871" y="2935825"/>
            <a:ext cx="74022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0000FF"/>
                </a:solidFill>
                <a:latin typeface="Arial-SGK-TV" pitchFamily="2" charset="0"/>
                <a:cs typeface="Arial-SGK-TV" pitchFamily="2" charset="0"/>
              </a:rPr>
              <a:t>4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5605960" y="1568981"/>
            <a:ext cx="74022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0000FF"/>
                </a:solidFill>
                <a:latin typeface="Arial-SGK-TV" pitchFamily="2" charset="0"/>
                <a:cs typeface="Arial-SGK-TV" pitchFamily="2" charset="0"/>
              </a:rPr>
              <a:t>-</a:t>
            </a:r>
          </a:p>
        </p:txBody>
      </p:sp>
      <p:sp>
        <p:nvSpPr>
          <p:cNvPr id="26" name="Text Box 28"/>
          <p:cNvSpPr txBox="1">
            <a:spLocks noChangeArrowheads="1"/>
          </p:cNvSpPr>
          <p:nvPr/>
        </p:nvSpPr>
        <p:spPr bwMode="auto">
          <a:xfrm>
            <a:off x="3733294" y="3940139"/>
            <a:ext cx="755335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r>
              <a:rPr lang="en-US" altLang="en-US" sz="4000" b="1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76</a:t>
            </a:r>
          </a:p>
        </p:txBody>
      </p:sp>
      <p:sp>
        <p:nvSpPr>
          <p:cNvPr id="27" name="Text Box 30"/>
          <p:cNvSpPr txBox="1">
            <a:spLocks noChangeArrowheads="1"/>
          </p:cNvSpPr>
          <p:nvPr/>
        </p:nvSpPr>
        <p:spPr bwMode="auto">
          <a:xfrm>
            <a:off x="3755517" y="4633899"/>
            <a:ext cx="755335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r>
              <a:rPr lang="en-US" altLang="en-US" sz="4000" b="1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32</a:t>
            </a:r>
          </a:p>
        </p:txBody>
      </p:sp>
      <p:sp>
        <p:nvSpPr>
          <p:cNvPr id="28" name="Text Box 32"/>
          <p:cNvSpPr txBox="1">
            <a:spLocks noChangeArrowheads="1"/>
          </p:cNvSpPr>
          <p:nvPr/>
        </p:nvSpPr>
        <p:spPr bwMode="auto">
          <a:xfrm>
            <a:off x="3276093" y="4211847"/>
            <a:ext cx="356188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r>
              <a:rPr lang="en-US" altLang="en-US" sz="4000" b="1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-</a:t>
            </a:r>
          </a:p>
        </p:txBody>
      </p:sp>
      <p:sp>
        <p:nvSpPr>
          <p:cNvPr id="29" name="Line 33"/>
          <p:cNvSpPr>
            <a:spLocks noChangeShapeType="1"/>
          </p:cNvSpPr>
          <p:nvPr/>
        </p:nvSpPr>
        <p:spPr bwMode="auto">
          <a:xfrm>
            <a:off x="3580893" y="5354954"/>
            <a:ext cx="1066800" cy="0"/>
          </a:xfrm>
          <a:prstGeom prst="line">
            <a:avLst/>
          </a:prstGeom>
          <a:ln w="57150">
            <a:solidFill>
              <a:srgbClr val="002060"/>
            </a:solidFill>
            <a:headEnd/>
            <a:tailEnd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  <p:txBody>
          <a:bodyPr/>
          <a:lstStyle/>
          <a:p>
            <a:pPr>
              <a:defRPr/>
            </a:pPr>
            <a:endParaRPr lang="en-US" sz="4000" dirty="0">
              <a:ln>
                <a:solidFill>
                  <a:srgbClr val="002060"/>
                </a:solidFill>
              </a:ln>
              <a:solidFill>
                <a:srgbClr val="002060"/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30" name="Text Box 30"/>
          <p:cNvSpPr txBox="1">
            <a:spLocks noChangeArrowheads="1"/>
          </p:cNvSpPr>
          <p:nvPr/>
        </p:nvSpPr>
        <p:spPr bwMode="auto">
          <a:xfrm>
            <a:off x="4038094" y="5368602"/>
            <a:ext cx="504825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r>
              <a:rPr lang="en-US" altLang="en-US" sz="4000" b="1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4</a:t>
            </a:r>
          </a:p>
        </p:txBody>
      </p:sp>
      <p:sp>
        <p:nvSpPr>
          <p:cNvPr id="31" name="Text Box 30"/>
          <p:cNvSpPr txBox="1">
            <a:spLocks noChangeArrowheads="1"/>
          </p:cNvSpPr>
          <p:nvPr/>
        </p:nvSpPr>
        <p:spPr bwMode="auto">
          <a:xfrm>
            <a:off x="3733293" y="5368603"/>
            <a:ext cx="4700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r>
              <a:rPr lang="en-US" altLang="en-US" sz="4000" b="1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4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4789751" y="4294082"/>
            <a:ext cx="444701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000" dirty="0">
                <a:latin typeface="Arial-SGK-TV" pitchFamily="2" charset="0"/>
                <a:cs typeface="Arial-SGK-TV" pitchFamily="2" charset="0"/>
              </a:rPr>
              <a:t>6 </a:t>
            </a:r>
            <a:r>
              <a:rPr lang="en-US" sz="3000" dirty="0" err="1">
                <a:latin typeface="Arial-SGK-TV" pitchFamily="2" charset="0"/>
                <a:cs typeface="Arial-SGK-TV" pitchFamily="2" charset="0"/>
              </a:rPr>
              <a:t>trừ</a:t>
            </a:r>
            <a:r>
              <a:rPr lang="en-US" sz="3000" dirty="0">
                <a:latin typeface="Arial-SGK-TV" pitchFamily="2" charset="0"/>
                <a:cs typeface="Arial-SGK-TV" pitchFamily="2" charset="0"/>
              </a:rPr>
              <a:t> 2 </a:t>
            </a:r>
            <a:r>
              <a:rPr lang="en-US" sz="3000" dirty="0" err="1">
                <a:latin typeface="Arial-SGK-TV" pitchFamily="2" charset="0"/>
                <a:cs typeface="Arial-SGK-TV" pitchFamily="2" charset="0"/>
              </a:rPr>
              <a:t>bằng</a:t>
            </a:r>
            <a:r>
              <a:rPr lang="en-US" sz="3000" dirty="0">
                <a:latin typeface="Arial-SGK-TV" pitchFamily="2" charset="0"/>
                <a:cs typeface="Arial-SGK-TV" pitchFamily="2" charset="0"/>
              </a:rPr>
              <a:t> 4, </a:t>
            </a:r>
            <a:r>
              <a:rPr lang="en-US" sz="3000" dirty="0" err="1">
                <a:latin typeface="Arial-SGK-TV" pitchFamily="2" charset="0"/>
                <a:cs typeface="Arial-SGK-TV" pitchFamily="2" charset="0"/>
              </a:rPr>
              <a:t>viết</a:t>
            </a:r>
            <a:r>
              <a:rPr lang="en-US" sz="3000" dirty="0">
                <a:latin typeface="Arial-SGK-TV" pitchFamily="2" charset="0"/>
                <a:cs typeface="Arial-SGK-TV" pitchFamily="2" charset="0"/>
              </a:rPr>
              <a:t> 4.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000" dirty="0">
                <a:latin typeface="Arial-SGK-TV" pitchFamily="2" charset="0"/>
                <a:cs typeface="Arial-SGK-TV" pitchFamily="2" charset="0"/>
              </a:rPr>
              <a:t>7 </a:t>
            </a:r>
            <a:r>
              <a:rPr lang="en-US" sz="3000" dirty="0" err="1">
                <a:latin typeface="Arial-SGK-TV" pitchFamily="2" charset="0"/>
                <a:cs typeface="Arial-SGK-TV" pitchFamily="2" charset="0"/>
              </a:rPr>
              <a:t>trừ</a:t>
            </a:r>
            <a:r>
              <a:rPr lang="en-US" sz="3000" dirty="0">
                <a:latin typeface="Arial-SGK-TV" pitchFamily="2" charset="0"/>
                <a:cs typeface="Arial-SGK-TV" pitchFamily="2" charset="0"/>
              </a:rPr>
              <a:t> 3 </a:t>
            </a:r>
            <a:r>
              <a:rPr lang="en-US" sz="3000" dirty="0" err="1">
                <a:latin typeface="Arial-SGK-TV" pitchFamily="2" charset="0"/>
                <a:cs typeface="Arial-SGK-TV" pitchFamily="2" charset="0"/>
              </a:rPr>
              <a:t>bằng</a:t>
            </a:r>
            <a:r>
              <a:rPr lang="en-US" sz="3000" dirty="0">
                <a:latin typeface="Arial-SGK-TV" pitchFamily="2" charset="0"/>
                <a:cs typeface="Arial-SGK-TV" pitchFamily="2" charset="0"/>
              </a:rPr>
              <a:t> 4, </a:t>
            </a:r>
            <a:r>
              <a:rPr lang="en-US" sz="3000" dirty="0" err="1">
                <a:latin typeface="Arial-SGK-TV" pitchFamily="2" charset="0"/>
                <a:cs typeface="Arial-SGK-TV" pitchFamily="2" charset="0"/>
              </a:rPr>
              <a:t>viết</a:t>
            </a:r>
            <a:r>
              <a:rPr lang="en-US" sz="3000" dirty="0">
                <a:latin typeface="Arial-SGK-TV" pitchFamily="2" charset="0"/>
                <a:cs typeface="Arial-SGK-TV" pitchFamily="2" charset="0"/>
              </a:rPr>
              <a:t> 4.</a:t>
            </a:r>
          </a:p>
        </p:txBody>
      </p:sp>
      <p:pic>
        <p:nvPicPr>
          <p:cNvPr id="36" name="Picture 16" descr="1donvi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77072" y="741870"/>
            <a:ext cx="139034" cy="86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" name="TextBox 36"/>
          <p:cNvSpPr txBox="1"/>
          <p:nvPr/>
        </p:nvSpPr>
        <p:spPr>
          <a:xfrm>
            <a:off x="6197870" y="2007402"/>
            <a:ext cx="74022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0000FF"/>
                </a:solidFill>
                <a:latin typeface="Arial-SGK-TV" pitchFamily="2" charset="0"/>
                <a:cs typeface="Arial-SGK-TV" pitchFamily="2" charset="0"/>
              </a:rPr>
              <a:t>3</a:t>
            </a:r>
          </a:p>
        </p:txBody>
      </p:sp>
      <p:pic>
        <p:nvPicPr>
          <p:cNvPr id="33" name="Picture 9" descr="1chuc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97124" y="741870"/>
            <a:ext cx="447675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" name="Picture 16" descr="1donvi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38493" y="741870"/>
            <a:ext cx="139034" cy="86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" name="Picture 16" descr="1donvi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5963" y="741870"/>
            <a:ext cx="139034" cy="86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" name="Picture 9" descr="1chuc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279" y="1851942"/>
            <a:ext cx="447675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" name="Picture 9" descr="1chuc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9033" y="1851942"/>
            <a:ext cx="447675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2" name="Picture 9" descr="1chuc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1411" y="1851942"/>
            <a:ext cx="447675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3" name="Picture 16" descr="1donvi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16420" y="1851942"/>
            <a:ext cx="139034" cy="86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4" name="Picture 16" descr="1donvi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81263" y="1851942"/>
            <a:ext cx="139034" cy="86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47" name="Straight Connector 46"/>
          <p:cNvCxnSpPr/>
          <p:nvPr/>
        </p:nvCxnSpPr>
        <p:spPr>
          <a:xfrm flipH="1">
            <a:off x="3813781" y="2049078"/>
            <a:ext cx="333948" cy="531947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/>
          <p:cNvCxnSpPr/>
          <p:nvPr/>
        </p:nvCxnSpPr>
        <p:spPr>
          <a:xfrm flipH="1">
            <a:off x="4079615" y="2049078"/>
            <a:ext cx="333948" cy="531947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/>
          <p:cNvCxnSpPr/>
          <p:nvPr/>
        </p:nvCxnSpPr>
        <p:spPr>
          <a:xfrm flipH="1">
            <a:off x="603198" y="2148253"/>
            <a:ext cx="507541" cy="531947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/>
          <p:cNvCxnSpPr/>
          <p:nvPr/>
        </p:nvCxnSpPr>
        <p:spPr>
          <a:xfrm flipH="1">
            <a:off x="1305643" y="2148253"/>
            <a:ext cx="507541" cy="531947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/>
          <p:cNvCxnSpPr/>
          <p:nvPr/>
        </p:nvCxnSpPr>
        <p:spPr>
          <a:xfrm flipH="1">
            <a:off x="1993355" y="2148253"/>
            <a:ext cx="507541" cy="531947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52104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00"/>
                            </p:stCondLst>
                            <p:childTnLst>
                              <p:par>
                                <p:cTn id="5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5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8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1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4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500"/>
                            </p:stCondLst>
                            <p:childTnLst>
                              <p:par>
                                <p:cTn id="81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8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93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9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6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7" fill="hold">
                            <p:stCondLst>
                              <p:cond delay="500"/>
                            </p:stCondLst>
                            <p:childTnLst>
                              <p:par>
                                <p:cTn id="13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0" dur="500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5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6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7" fill="hold">
                            <p:stCondLst>
                              <p:cond delay="500"/>
                            </p:stCondLst>
                            <p:childTnLst>
                              <p:par>
                                <p:cTn id="14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0" dur="500"/>
                                        <p:tgtEl>
                                          <p:spTgt spid="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8" grpId="0"/>
      <p:bldP spid="20" grpId="0"/>
      <p:bldP spid="21" grpId="0"/>
      <p:bldP spid="22" grpId="0"/>
      <p:bldP spid="23" grpId="0"/>
      <p:bldP spid="24" grpId="0"/>
      <p:bldP spid="25" grpId="0"/>
      <p:bldP spid="26" grpId="0"/>
      <p:bldP spid="27" grpId="0"/>
      <p:bldP spid="28" grpId="0"/>
      <p:bldP spid="29" grpId="0" animBg="1"/>
      <p:bldP spid="30" grpId="0"/>
      <p:bldP spid="31" grpId="0"/>
      <p:bldP spid="3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ounded Rectangle 28"/>
          <p:cNvSpPr/>
          <p:nvPr/>
        </p:nvSpPr>
        <p:spPr>
          <a:xfrm>
            <a:off x="46889" y="187091"/>
            <a:ext cx="5982366" cy="3828472"/>
          </a:xfrm>
          <a:prstGeom prst="roundRect">
            <a:avLst/>
          </a:prstGeom>
          <a:solidFill>
            <a:srgbClr val="FFFF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-SGK-TV" pitchFamily="2" charset="0"/>
              <a:cs typeface="Arial-SGK-TV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721" y="302156"/>
            <a:ext cx="1613854" cy="1332000"/>
          </a:xfrm>
          <a:prstGeom prst="rect">
            <a:avLst/>
          </a:prstGeom>
        </p:spPr>
      </p:pic>
      <p:graphicFrame>
        <p:nvGraphicFramePr>
          <p:cNvPr id="22" name="Table 2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57029389"/>
              </p:ext>
            </p:extLst>
          </p:nvPr>
        </p:nvGraphicFramePr>
        <p:xfrm>
          <a:off x="6159929" y="407945"/>
          <a:ext cx="2880000" cy="318898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40000">
                  <a:extLst>
                    <a:ext uri="{9D8B030D-6E8A-4147-A177-3AD203B41FA5}">
                      <a16:colId xmlns:a16="http://schemas.microsoft.com/office/drawing/2014/main" val="2457861441"/>
                    </a:ext>
                  </a:extLst>
                </a:gridCol>
                <a:gridCol w="1440000">
                  <a:extLst>
                    <a:ext uri="{9D8B030D-6E8A-4147-A177-3AD203B41FA5}">
                      <a16:colId xmlns:a16="http://schemas.microsoft.com/office/drawing/2014/main" val="981496351"/>
                    </a:ext>
                  </a:extLst>
                </a:gridCol>
              </a:tblGrid>
              <a:tr h="736841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err="1">
                          <a:solidFill>
                            <a:srgbClr val="FF0000"/>
                          </a:solidFill>
                          <a:latin typeface="Arial-SGK-TV" pitchFamily="2" charset="0"/>
                          <a:cs typeface="Arial-SGK-TV" pitchFamily="2" charset="0"/>
                        </a:rPr>
                        <a:t>Chục</a:t>
                      </a:r>
                      <a:endParaRPr lang="en-US" sz="2800" dirty="0">
                        <a:solidFill>
                          <a:srgbClr val="FF0000"/>
                        </a:solidFill>
                        <a:latin typeface="Arial-SGK-TV" pitchFamily="2" charset="0"/>
                        <a:cs typeface="Arial-SGK-TV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err="1">
                          <a:solidFill>
                            <a:srgbClr val="FF0000"/>
                          </a:solidFill>
                          <a:latin typeface="Arial-SGK-TV" pitchFamily="2" charset="0"/>
                          <a:cs typeface="Arial-SGK-TV" pitchFamily="2" charset="0"/>
                        </a:rPr>
                        <a:t>Đơn</a:t>
                      </a:r>
                      <a:r>
                        <a:rPr lang="en-US" sz="2800" baseline="0" dirty="0">
                          <a:solidFill>
                            <a:srgbClr val="FF0000"/>
                          </a:solidFill>
                          <a:latin typeface="Arial-SGK-TV" pitchFamily="2" charset="0"/>
                          <a:cs typeface="Arial-SGK-TV" pitchFamily="2" charset="0"/>
                        </a:rPr>
                        <a:t> </a:t>
                      </a:r>
                      <a:r>
                        <a:rPr lang="en-US" sz="2800" baseline="0" dirty="0" err="1">
                          <a:solidFill>
                            <a:srgbClr val="FF0000"/>
                          </a:solidFill>
                          <a:latin typeface="Arial-SGK-TV" pitchFamily="2" charset="0"/>
                          <a:cs typeface="Arial-SGK-TV" pitchFamily="2" charset="0"/>
                        </a:rPr>
                        <a:t>vị</a:t>
                      </a:r>
                      <a:endParaRPr lang="en-US" sz="2800" dirty="0">
                        <a:solidFill>
                          <a:srgbClr val="FF0000"/>
                        </a:solidFill>
                        <a:latin typeface="Arial-SGK-TV" pitchFamily="2" charset="0"/>
                        <a:cs typeface="Arial-SGK-TV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96590309"/>
                  </a:ext>
                </a:extLst>
              </a:tr>
              <a:tr h="1716378">
                <a:tc>
                  <a:txBody>
                    <a:bodyPr/>
                    <a:lstStyle/>
                    <a:p>
                      <a:endParaRPr lang="en-US" dirty="0"/>
                    </a:p>
                    <a:p>
                      <a:endParaRPr lang="en-US" dirty="0"/>
                    </a:p>
                    <a:p>
                      <a:endParaRPr lang="en-US" dirty="0"/>
                    </a:p>
                    <a:p>
                      <a:endParaRPr lang="en-US" dirty="0"/>
                    </a:p>
                    <a:p>
                      <a:endParaRPr lang="en-US" dirty="0"/>
                    </a:p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33650370"/>
                  </a:ext>
                </a:extLst>
              </a:tr>
              <a:tr h="714781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86802148"/>
                  </a:ext>
                </a:extLst>
              </a:tr>
            </a:tbl>
          </a:graphicData>
        </a:graphic>
      </p:graphicFrame>
      <p:sp>
        <p:nvSpPr>
          <p:cNvPr id="23" name="TextBox 22"/>
          <p:cNvSpPr txBox="1"/>
          <p:nvPr/>
        </p:nvSpPr>
        <p:spPr>
          <a:xfrm>
            <a:off x="6708298" y="1173131"/>
            <a:ext cx="74022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0000FF"/>
                </a:solidFill>
                <a:latin typeface="Arial-SGK-TV" pitchFamily="2" charset="0"/>
                <a:cs typeface="Arial-SGK-TV" pitchFamily="2" charset="0"/>
              </a:rPr>
              <a:t>5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8275841" y="1173130"/>
            <a:ext cx="74022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0000FF"/>
                </a:solidFill>
                <a:latin typeface="Arial-SGK-TV" pitchFamily="2" charset="0"/>
                <a:cs typeface="Arial-SGK-TV" pitchFamily="2" charset="0"/>
              </a:rPr>
              <a:t>2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275841" y="1986115"/>
            <a:ext cx="74022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0000FF"/>
                </a:solidFill>
                <a:latin typeface="Arial-SGK-TV" pitchFamily="2" charset="0"/>
                <a:cs typeface="Arial-SGK-TV" pitchFamily="2" charset="0"/>
              </a:rPr>
              <a:t>0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6708298" y="2870995"/>
            <a:ext cx="74022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0000FF"/>
                </a:solidFill>
                <a:latin typeface="Arial-SGK-TV" pitchFamily="2" charset="0"/>
                <a:cs typeface="Arial-SGK-TV" pitchFamily="2" charset="0"/>
              </a:rPr>
              <a:t>3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8275841" y="2870994"/>
            <a:ext cx="74022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0000FF"/>
                </a:solidFill>
                <a:latin typeface="Arial-SGK-TV" pitchFamily="2" charset="0"/>
                <a:cs typeface="Arial-SGK-TV" pitchFamily="2" charset="0"/>
              </a:rPr>
              <a:t>2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6159930" y="1531582"/>
            <a:ext cx="74022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0000FF"/>
                </a:solidFill>
                <a:latin typeface="Arial-SGK-TV" pitchFamily="2" charset="0"/>
                <a:cs typeface="Arial-SGK-TV" pitchFamily="2" charset="0"/>
              </a:rPr>
              <a:t>-</a:t>
            </a:r>
          </a:p>
        </p:txBody>
      </p:sp>
      <p:sp>
        <p:nvSpPr>
          <p:cNvPr id="30" name="Text Box 28"/>
          <p:cNvSpPr txBox="1">
            <a:spLocks noChangeArrowheads="1"/>
          </p:cNvSpPr>
          <p:nvPr/>
        </p:nvSpPr>
        <p:spPr bwMode="auto">
          <a:xfrm>
            <a:off x="3786652" y="4335338"/>
            <a:ext cx="755335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r>
              <a:rPr lang="en-US" altLang="en-US" sz="4000" b="1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52</a:t>
            </a:r>
          </a:p>
        </p:txBody>
      </p:sp>
      <p:sp>
        <p:nvSpPr>
          <p:cNvPr id="31" name="Text Box 30"/>
          <p:cNvSpPr txBox="1">
            <a:spLocks noChangeArrowheads="1"/>
          </p:cNvSpPr>
          <p:nvPr/>
        </p:nvSpPr>
        <p:spPr bwMode="auto">
          <a:xfrm>
            <a:off x="3807551" y="5079288"/>
            <a:ext cx="755335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r>
              <a:rPr lang="en-US" altLang="en-US" sz="4000" b="1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20</a:t>
            </a:r>
          </a:p>
        </p:txBody>
      </p:sp>
      <p:sp>
        <p:nvSpPr>
          <p:cNvPr id="32" name="Text Box 32"/>
          <p:cNvSpPr txBox="1">
            <a:spLocks noChangeArrowheads="1"/>
          </p:cNvSpPr>
          <p:nvPr/>
        </p:nvSpPr>
        <p:spPr bwMode="auto">
          <a:xfrm>
            <a:off x="3329451" y="4603128"/>
            <a:ext cx="356188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r>
              <a:rPr lang="en-US" altLang="en-US" sz="4000" b="1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-</a:t>
            </a:r>
          </a:p>
        </p:txBody>
      </p:sp>
      <p:sp>
        <p:nvSpPr>
          <p:cNvPr id="33" name="Line 33"/>
          <p:cNvSpPr>
            <a:spLocks noChangeShapeType="1"/>
          </p:cNvSpPr>
          <p:nvPr/>
        </p:nvSpPr>
        <p:spPr bwMode="auto">
          <a:xfrm>
            <a:off x="3634251" y="5859337"/>
            <a:ext cx="1066800" cy="0"/>
          </a:xfrm>
          <a:prstGeom prst="line">
            <a:avLst/>
          </a:prstGeom>
          <a:ln w="57150">
            <a:solidFill>
              <a:srgbClr val="002060"/>
            </a:solidFill>
            <a:headEnd/>
            <a:tailEnd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  <p:txBody>
          <a:bodyPr/>
          <a:lstStyle/>
          <a:p>
            <a:pPr>
              <a:defRPr/>
            </a:pPr>
            <a:endParaRPr lang="en-US" sz="4000" dirty="0">
              <a:ln>
                <a:solidFill>
                  <a:srgbClr val="002060"/>
                </a:solidFill>
              </a:ln>
              <a:solidFill>
                <a:srgbClr val="002060"/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34" name="Text Box 30"/>
          <p:cNvSpPr txBox="1">
            <a:spLocks noChangeArrowheads="1"/>
          </p:cNvSpPr>
          <p:nvPr/>
        </p:nvSpPr>
        <p:spPr bwMode="auto">
          <a:xfrm>
            <a:off x="4091452" y="5859337"/>
            <a:ext cx="504825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r>
              <a:rPr lang="en-US" altLang="en-US" sz="4000" b="1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2</a:t>
            </a:r>
          </a:p>
        </p:txBody>
      </p:sp>
      <p:sp>
        <p:nvSpPr>
          <p:cNvPr id="35" name="Text Box 30"/>
          <p:cNvSpPr txBox="1">
            <a:spLocks noChangeArrowheads="1"/>
          </p:cNvSpPr>
          <p:nvPr/>
        </p:nvSpPr>
        <p:spPr bwMode="auto">
          <a:xfrm>
            <a:off x="3786651" y="5859338"/>
            <a:ext cx="4700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r>
              <a:rPr lang="en-US" altLang="en-US" sz="4000" b="1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3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4701051" y="4523894"/>
            <a:ext cx="516202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000" dirty="0">
                <a:latin typeface="Arial-SGK-TV" pitchFamily="2" charset="0"/>
                <a:cs typeface="Arial-SGK-TV" pitchFamily="2" charset="0"/>
              </a:rPr>
              <a:t>2 </a:t>
            </a:r>
            <a:r>
              <a:rPr lang="en-US" sz="3000" dirty="0" err="1">
                <a:latin typeface="Arial-SGK-TV" pitchFamily="2" charset="0"/>
                <a:cs typeface="Arial-SGK-TV" pitchFamily="2" charset="0"/>
              </a:rPr>
              <a:t>trừ</a:t>
            </a:r>
            <a:r>
              <a:rPr lang="en-US" sz="3000" dirty="0">
                <a:latin typeface="Arial-SGK-TV" pitchFamily="2" charset="0"/>
                <a:cs typeface="Arial-SGK-TV" pitchFamily="2" charset="0"/>
              </a:rPr>
              <a:t> 0 </a:t>
            </a:r>
            <a:r>
              <a:rPr lang="en-US" sz="3000" dirty="0" err="1">
                <a:latin typeface="Arial-SGK-TV" pitchFamily="2" charset="0"/>
                <a:cs typeface="Arial-SGK-TV" pitchFamily="2" charset="0"/>
              </a:rPr>
              <a:t>bằng</a:t>
            </a:r>
            <a:r>
              <a:rPr lang="en-US" sz="3000" dirty="0">
                <a:latin typeface="Arial-SGK-TV" pitchFamily="2" charset="0"/>
                <a:cs typeface="Arial-SGK-TV" pitchFamily="2" charset="0"/>
              </a:rPr>
              <a:t> 2, </a:t>
            </a:r>
            <a:r>
              <a:rPr lang="en-US" sz="3000" dirty="0" err="1">
                <a:latin typeface="Arial-SGK-TV" pitchFamily="2" charset="0"/>
                <a:cs typeface="Arial-SGK-TV" pitchFamily="2" charset="0"/>
              </a:rPr>
              <a:t>viết</a:t>
            </a:r>
            <a:r>
              <a:rPr lang="en-US" sz="3000" dirty="0">
                <a:latin typeface="Arial-SGK-TV" pitchFamily="2" charset="0"/>
                <a:cs typeface="Arial-SGK-TV" pitchFamily="2" charset="0"/>
              </a:rPr>
              <a:t> 2.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000" dirty="0">
                <a:latin typeface="Arial-SGK-TV" pitchFamily="2" charset="0"/>
                <a:cs typeface="Arial-SGK-TV" pitchFamily="2" charset="0"/>
              </a:rPr>
              <a:t>5 </a:t>
            </a:r>
            <a:r>
              <a:rPr lang="en-US" sz="3000" dirty="0" err="1">
                <a:latin typeface="Arial-SGK-TV" pitchFamily="2" charset="0"/>
                <a:cs typeface="Arial-SGK-TV" pitchFamily="2" charset="0"/>
              </a:rPr>
              <a:t>trừ</a:t>
            </a:r>
            <a:r>
              <a:rPr lang="en-US" sz="3000" dirty="0">
                <a:latin typeface="Arial-SGK-TV" pitchFamily="2" charset="0"/>
                <a:cs typeface="Arial-SGK-TV" pitchFamily="2" charset="0"/>
              </a:rPr>
              <a:t> 2 </a:t>
            </a:r>
            <a:r>
              <a:rPr lang="en-US" sz="3000" dirty="0" err="1">
                <a:latin typeface="Arial-SGK-TV" pitchFamily="2" charset="0"/>
                <a:cs typeface="Arial-SGK-TV" pitchFamily="2" charset="0"/>
              </a:rPr>
              <a:t>bằng</a:t>
            </a:r>
            <a:r>
              <a:rPr lang="en-US" sz="3000" dirty="0">
                <a:latin typeface="Arial-SGK-TV" pitchFamily="2" charset="0"/>
                <a:cs typeface="Arial-SGK-TV" pitchFamily="2" charset="0"/>
              </a:rPr>
              <a:t> 3, </a:t>
            </a:r>
            <a:r>
              <a:rPr lang="en-US" sz="3000" dirty="0" err="1">
                <a:latin typeface="Arial-SGK-TV" pitchFamily="2" charset="0"/>
                <a:cs typeface="Arial-SGK-TV" pitchFamily="2" charset="0"/>
              </a:rPr>
              <a:t>viết</a:t>
            </a:r>
            <a:r>
              <a:rPr lang="en-US" sz="3000" dirty="0">
                <a:latin typeface="Arial-SGK-TV" pitchFamily="2" charset="0"/>
                <a:cs typeface="Arial-SGK-TV" pitchFamily="2" charset="0"/>
              </a:rPr>
              <a:t> 3.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2709164" y="3390801"/>
            <a:ext cx="28255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0000FF"/>
                </a:solidFill>
                <a:latin typeface="Arial-SGK-TV" pitchFamily="2" charset="0"/>
                <a:cs typeface="Arial-SGK-TV" pitchFamily="2" charset="0"/>
              </a:rPr>
              <a:t>52 – 20 = ?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9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6976" y="1115011"/>
            <a:ext cx="508235" cy="504000"/>
          </a:xfrm>
          <a:prstGeom prst="rect">
            <a:avLst/>
          </a:prstGeom>
        </p:spPr>
      </p:pic>
      <p:pic>
        <p:nvPicPr>
          <p:cNvPr id="54" name="Picture 5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70221" y="302156"/>
            <a:ext cx="1613855" cy="1332000"/>
          </a:xfrm>
          <a:prstGeom prst="rect">
            <a:avLst/>
          </a:prstGeom>
        </p:spPr>
      </p:pic>
      <p:pic>
        <p:nvPicPr>
          <p:cNvPr id="55" name="Picture 54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9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3146" y="1133632"/>
            <a:ext cx="508235" cy="504000"/>
          </a:xfrm>
          <a:prstGeom prst="rect">
            <a:avLst/>
          </a:prstGeom>
        </p:spPr>
      </p:pic>
      <p:sp>
        <p:nvSpPr>
          <p:cNvPr id="63" name="TextBox 62"/>
          <p:cNvSpPr txBox="1"/>
          <p:nvPr/>
        </p:nvSpPr>
        <p:spPr>
          <a:xfrm>
            <a:off x="6708298" y="2003680"/>
            <a:ext cx="74022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0000FF"/>
                </a:solidFill>
                <a:latin typeface="Arial-SGK-TV" pitchFamily="2" charset="0"/>
                <a:cs typeface="Arial-SGK-TV" pitchFamily="2" charset="0"/>
              </a:rPr>
              <a:t>2</a:t>
            </a:r>
          </a:p>
        </p:txBody>
      </p:sp>
      <p:pic>
        <p:nvPicPr>
          <p:cNvPr id="37" name="Picture 3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68920" y="295176"/>
            <a:ext cx="1613855" cy="1332000"/>
          </a:xfrm>
          <a:prstGeom prst="rect">
            <a:avLst/>
          </a:prstGeom>
        </p:spPr>
      </p:pic>
      <p:pic>
        <p:nvPicPr>
          <p:cNvPr id="38" name="Picture 3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721" y="1975476"/>
            <a:ext cx="1613854" cy="1332000"/>
          </a:xfrm>
          <a:prstGeom prst="rect">
            <a:avLst/>
          </a:prstGeom>
        </p:spPr>
      </p:pic>
      <p:pic>
        <p:nvPicPr>
          <p:cNvPr id="39" name="Picture 3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45370" y="1976220"/>
            <a:ext cx="1613855" cy="1332000"/>
          </a:xfrm>
          <a:prstGeom prst="rect">
            <a:avLst/>
          </a:prstGeom>
        </p:spPr>
      </p:pic>
      <p:cxnSp>
        <p:nvCxnSpPr>
          <p:cNvPr id="40" name="Straight Connector 39"/>
          <p:cNvCxnSpPr/>
          <p:nvPr/>
        </p:nvCxnSpPr>
        <p:spPr>
          <a:xfrm flipH="1">
            <a:off x="158152" y="2246493"/>
            <a:ext cx="1368000" cy="1304509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 flipH="1">
            <a:off x="1854801" y="2292418"/>
            <a:ext cx="1368000" cy="1304509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186032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3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6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1" dur="1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000"/>
                            </p:stCondLst>
                            <p:childTnLst>
                              <p:par>
                                <p:cTn id="53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5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>
                            <p:stCondLst>
                              <p:cond delay="500"/>
                            </p:stCondLst>
                            <p:childTnLst>
                              <p:par>
                                <p:cTn id="114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6" dur="500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2" fill="hold">
                            <p:stCondLst>
                              <p:cond delay="500"/>
                            </p:stCondLst>
                            <p:childTnLst>
                              <p:par>
                                <p:cTn id="12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5" dur="1000"/>
                                        <p:tgtEl>
                                          <p:spTgt spid="3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6" dur="1000" fill="hold"/>
                                        <p:tgtEl>
                                          <p:spTgt spid="3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1000" fill="hold"/>
                                        <p:tgtEl>
                                          <p:spTgt spid="3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  <p:bldP spid="23" grpId="0"/>
      <p:bldP spid="24" grpId="0"/>
      <p:bldP spid="25" grpId="0"/>
      <p:bldP spid="26" grpId="0"/>
      <p:bldP spid="27" grpId="0"/>
      <p:bldP spid="28" grpId="0"/>
      <p:bldP spid="30" grpId="0"/>
      <p:bldP spid="31" grpId="0"/>
      <p:bldP spid="32" grpId="0"/>
      <p:bldP spid="33" grpId="0" animBg="1"/>
      <p:bldP spid="34" grpId="0"/>
      <p:bldP spid="35" grpId="0"/>
      <p:bldP spid="44" grpId="0"/>
      <p:bldP spid="6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328405" y="2105561"/>
            <a:ext cx="472748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b="1" i="1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Hoạt động</a:t>
            </a:r>
            <a:endParaRPr lang="en-US" sz="7200" b="1" i="1" dirty="0">
              <a:solidFill>
                <a:srgbClr val="FF0000"/>
              </a:solidFill>
              <a:latin typeface="Arial-SGK-TV" pitchFamily="2" charset="0"/>
              <a:cs typeface="Arial-SGK-TV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086100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4">
                <a:lumMod val="5000"/>
                <a:lumOff val="95000"/>
              </a:schemeClr>
            </a:gs>
            <a:gs pos="74000">
              <a:schemeClr val="accent4">
                <a:lumMod val="45000"/>
                <a:lumOff val="55000"/>
              </a:schemeClr>
            </a:gs>
            <a:gs pos="83000">
              <a:schemeClr val="accent4">
                <a:lumMod val="45000"/>
                <a:lumOff val="55000"/>
              </a:schemeClr>
            </a:gs>
            <a:gs pos="100000">
              <a:schemeClr val="accent4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1394" y="220743"/>
            <a:ext cx="24547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Bài</a:t>
            </a:r>
            <a:r>
              <a:rPr lang="en-US" sz="3200" b="1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1: </a:t>
            </a:r>
            <a:r>
              <a:rPr lang="en-US" sz="3200" b="1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Tính</a:t>
            </a:r>
            <a:r>
              <a:rPr lang="en-US" sz="3200" b="1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:</a:t>
            </a:r>
          </a:p>
        </p:txBody>
      </p:sp>
      <p:sp>
        <p:nvSpPr>
          <p:cNvPr id="3" name="Text Box 28"/>
          <p:cNvSpPr txBox="1">
            <a:spLocks noChangeArrowheads="1"/>
          </p:cNvSpPr>
          <p:nvPr/>
        </p:nvSpPr>
        <p:spPr bwMode="auto">
          <a:xfrm>
            <a:off x="845121" y="1599388"/>
            <a:ext cx="755335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r>
              <a:rPr lang="en-US" altLang="en-US" sz="4000" b="1" dirty="0">
                <a:solidFill>
                  <a:srgbClr val="0000FF"/>
                </a:solidFill>
                <a:latin typeface="Arial-SGK-TV" pitchFamily="2" charset="0"/>
                <a:cs typeface="Arial-SGK-TV" pitchFamily="2" charset="0"/>
              </a:rPr>
              <a:t>57</a:t>
            </a:r>
          </a:p>
        </p:txBody>
      </p:sp>
      <p:sp>
        <p:nvSpPr>
          <p:cNvPr id="4" name="Text Box 30"/>
          <p:cNvSpPr txBox="1">
            <a:spLocks noChangeArrowheads="1"/>
          </p:cNvSpPr>
          <p:nvPr/>
        </p:nvSpPr>
        <p:spPr bwMode="auto">
          <a:xfrm>
            <a:off x="853387" y="2368829"/>
            <a:ext cx="755335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r>
              <a:rPr lang="en-US" altLang="en-US" sz="4000" b="1" dirty="0">
                <a:solidFill>
                  <a:srgbClr val="0000FF"/>
                </a:solidFill>
                <a:latin typeface="Arial-SGK-TV" pitchFamily="2" charset="0"/>
                <a:cs typeface="Arial-SGK-TV" pitchFamily="2" charset="0"/>
              </a:rPr>
              <a:t>34</a:t>
            </a:r>
          </a:p>
        </p:txBody>
      </p:sp>
      <p:sp>
        <p:nvSpPr>
          <p:cNvPr id="5" name="Text Box 32"/>
          <p:cNvSpPr txBox="1">
            <a:spLocks noChangeArrowheads="1"/>
          </p:cNvSpPr>
          <p:nvPr/>
        </p:nvSpPr>
        <p:spPr bwMode="auto">
          <a:xfrm>
            <a:off x="377035" y="1892868"/>
            <a:ext cx="356188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r>
              <a:rPr lang="en-US" altLang="en-US" sz="4000" b="1" dirty="0">
                <a:solidFill>
                  <a:srgbClr val="0000FF"/>
                </a:solidFill>
                <a:latin typeface="Arial-SGK-TV" pitchFamily="2" charset="0"/>
                <a:cs typeface="Arial-SGK-TV" pitchFamily="2" charset="0"/>
              </a:rPr>
              <a:t>-</a:t>
            </a:r>
          </a:p>
        </p:txBody>
      </p:sp>
      <p:sp>
        <p:nvSpPr>
          <p:cNvPr id="6" name="Line 33"/>
          <p:cNvSpPr>
            <a:spLocks noChangeShapeType="1"/>
          </p:cNvSpPr>
          <p:nvPr/>
        </p:nvSpPr>
        <p:spPr bwMode="auto">
          <a:xfrm>
            <a:off x="692721" y="3123387"/>
            <a:ext cx="1066800" cy="0"/>
          </a:xfrm>
          <a:prstGeom prst="line">
            <a:avLst/>
          </a:prstGeom>
          <a:ln w="57150">
            <a:solidFill>
              <a:srgbClr val="0000FF"/>
            </a:solidFill>
            <a:headEnd/>
            <a:tailEnd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  <p:txBody>
          <a:bodyPr/>
          <a:lstStyle/>
          <a:p>
            <a:pPr>
              <a:defRPr/>
            </a:pPr>
            <a:endParaRPr lang="en-US" sz="4000" dirty="0">
              <a:ln>
                <a:solidFill>
                  <a:srgbClr val="002060"/>
                </a:solidFill>
              </a:ln>
              <a:solidFill>
                <a:srgbClr val="0000FF"/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8" name="Text Box 30"/>
          <p:cNvSpPr txBox="1">
            <a:spLocks noChangeArrowheads="1"/>
          </p:cNvSpPr>
          <p:nvPr/>
        </p:nvSpPr>
        <p:spPr bwMode="auto">
          <a:xfrm>
            <a:off x="845121" y="3123388"/>
            <a:ext cx="755335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r>
              <a:rPr lang="en-US" altLang="en-US" sz="4000" b="1" dirty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23</a:t>
            </a:r>
          </a:p>
        </p:txBody>
      </p:sp>
      <p:sp>
        <p:nvSpPr>
          <p:cNvPr id="9" name="Text Box 28"/>
          <p:cNvSpPr txBox="1">
            <a:spLocks noChangeArrowheads="1"/>
          </p:cNvSpPr>
          <p:nvPr/>
        </p:nvSpPr>
        <p:spPr bwMode="auto">
          <a:xfrm>
            <a:off x="2306807" y="1590244"/>
            <a:ext cx="755335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r>
              <a:rPr lang="en-US" altLang="en-US" sz="4000" b="1" dirty="0">
                <a:solidFill>
                  <a:srgbClr val="0000FF"/>
                </a:solidFill>
                <a:latin typeface="Arial-SGK-TV" pitchFamily="2" charset="0"/>
                <a:cs typeface="Arial-SGK-TV" pitchFamily="2" charset="0"/>
              </a:rPr>
              <a:t>68</a:t>
            </a:r>
          </a:p>
        </p:txBody>
      </p:sp>
      <p:sp>
        <p:nvSpPr>
          <p:cNvPr id="10" name="Text Box 30"/>
          <p:cNvSpPr txBox="1">
            <a:spLocks noChangeArrowheads="1"/>
          </p:cNvSpPr>
          <p:nvPr/>
        </p:nvSpPr>
        <p:spPr bwMode="auto">
          <a:xfrm>
            <a:off x="2320826" y="2359685"/>
            <a:ext cx="755335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r>
              <a:rPr lang="en-US" altLang="en-US" sz="4000" b="1" dirty="0">
                <a:solidFill>
                  <a:srgbClr val="0000FF"/>
                </a:solidFill>
                <a:latin typeface="Arial-SGK-TV" pitchFamily="2" charset="0"/>
                <a:cs typeface="Arial-SGK-TV" pitchFamily="2" charset="0"/>
              </a:rPr>
              <a:t>41</a:t>
            </a:r>
          </a:p>
        </p:txBody>
      </p:sp>
      <p:sp>
        <p:nvSpPr>
          <p:cNvPr id="11" name="Text Box 32"/>
          <p:cNvSpPr txBox="1">
            <a:spLocks noChangeArrowheads="1"/>
          </p:cNvSpPr>
          <p:nvPr/>
        </p:nvSpPr>
        <p:spPr bwMode="auto">
          <a:xfrm>
            <a:off x="1838720" y="1883724"/>
            <a:ext cx="356188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r>
              <a:rPr lang="en-US" altLang="en-US" sz="4000" b="1" dirty="0">
                <a:solidFill>
                  <a:srgbClr val="0000FF"/>
                </a:solidFill>
                <a:latin typeface="Arial-SGK-TV" pitchFamily="2" charset="0"/>
                <a:cs typeface="Arial-SGK-TV" pitchFamily="2" charset="0"/>
              </a:rPr>
              <a:t>-</a:t>
            </a:r>
          </a:p>
        </p:txBody>
      </p:sp>
      <p:sp>
        <p:nvSpPr>
          <p:cNvPr id="12" name="Line 33"/>
          <p:cNvSpPr>
            <a:spLocks noChangeShapeType="1"/>
          </p:cNvSpPr>
          <p:nvPr/>
        </p:nvSpPr>
        <p:spPr bwMode="auto">
          <a:xfrm>
            <a:off x="2154406" y="3114243"/>
            <a:ext cx="1066800" cy="0"/>
          </a:xfrm>
          <a:prstGeom prst="line">
            <a:avLst/>
          </a:prstGeom>
          <a:ln w="57150">
            <a:solidFill>
              <a:srgbClr val="0000FF"/>
            </a:solidFill>
            <a:headEnd/>
            <a:tailEnd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  <p:txBody>
          <a:bodyPr/>
          <a:lstStyle/>
          <a:p>
            <a:pPr>
              <a:defRPr/>
            </a:pPr>
            <a:endParaRPr lang="en-US" sz="4000" dirty="0">
              <a:ln>
                <a:solidFill>
                  <a:srgbClr val="002060"/>
                </a:solidFill>
              </a:ln>
              <a:solidFill>
                <a:srgbClr val="0000FF"/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13" name="Text Box 30"/>
          <p:cNvSpPr txBox="1">
            <a:spLocks noChangeArrowheads="1"/>
          </p:cNvSpPr>
          <p:nvPr/>
        </p:nvSpPr>
        <p:spPr bwMode="auto">
          <a:xfrm>
            <a:off x="2306807" y="3114244"/>
            <a:ext cx="755335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r>
              <a:rPr lang="en-US" altLang="en-US" sz="4000" b="1" dirty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27</a:t>
            </a:r>
          </a:p>
        </p:txBody>
      </p:sp>
      <p:sp>
        <p:nvSpPr>
          <p:cNvPr id="14" name="Text Box 28"/>
          <p:cNvSpPr txBox="1">
            <a:spLocks noChangeArrowheads="1"/>
          </p:cNvSpPr>
          <p:nvPr/>
        </p:nvSpPr>
        <p:spPr bwMode="auto">
          <a:xfrm>
            <a:off x="3888972" y="1590244"/>
            <a:ext cx="755335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r>
              <a:rPr lang="en-US" altLang="en-US" sz="4000" b="1" dirty="0">
                <a:solidFill>
                  <a:srgbClr val="0000FF"/>
                </a:solidFill>
                <a:latin typeface="Arial-SGK-TV" pitchFamily="2" charset="0"/>
                <a:cs typeface="Arial-SGK-TV" pitchFamily="2" charset="0"/>
              </a:rPr>
              <a:t>72</a:t>
            </a:r>
          </a:p>
        </p:txBody>
      </p:sp>
      <p:sp>
        <p:nvSpPr>
          <p:cNvPr id="15" name="Text Box 30"/>
          <p:cNvSpPr txBox="1">
            <a:spLocks noChangeArrowheads="1"/>
          </p:cNvSpPr>
          <p:nvPr/>
        </p:nvSpPr>
        <p:spPr bwMode="auto">
          <a:xfrm>
            <a:off x="3888972" y="2323307"/>
            <a:ext cx="755335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r>
              <a:rPr lang="en-US" altLang="en-US" sz="4000" b="1" dirty="0">
                <a:solidFill>
                  <a:srgbClr val="0000FF"/>
                </a:solidFill>
                <a:latin typeface="Arial-SGK-TV" pitchFamily="2" charset="0"/>
                <a:cs typeface="Arial-SGK-TV" pitchFamily="2" charset="0"/>
              </a:rPr>
              <a:t>52</a:t>
            </a:r>
          </a:p>
        </p:txBody>
      </p:sp>
      <p:sp>
        <p:nvSpPr>
          <p:cNvPr id="16" name="Text Box 32"/>
          <p:cNvSpPr txBox="1">
            <a:spLocks noChangeArrowheads="1"/>
          </p:cNvSpPr>
          <p:nvPr/>
        </p:nvSpPr>
        <p:spPr bwMode="auto">
          <a:xfrm>
            <a:off x="3420885" y="1883724"/>
            <a:ext cx="356188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r>
              <a:rPr lang="en-US" altLang="en-US" sz="4000" b="1" dirty="0">
                <a:solidFill>
                  <a:srgbClr val="0000FF"/>
                </a:solidFill>
                <a:latin typeface="Arial-SGK-TV" pitchFamily="2" charset="0"/>
                <a:cs typeface="Arial-SGK-TV" pitchFamily="2" charset="0"/>
              </a:rPr>
              <a:t>-</a:t>
            </a:r>
          </a:p>
        </p:txBody>
      </p:sp>
      <p:sp>
        <p:nvSpPr>
          <p:cNvPr id="17" name="Line 33"/>
          <p:cNvSpPr>
            <a:spLocks noChangeShapeType="1"/>
          </p:cNvSpPr>
          <p:nvPr/>
        </p:nvSpPr>
        <p:spPr bwMode="auto">
          <a:xfrm>
            <a:off x="3736571" y="3114243"/>
            <a:ext cx="1066800" cy="0"/>
          </a:xfrm>
          <a:prstGeom prst="line">
            <a:avLst/>
          </a:prstGeom>
          <a:ln w="57150">
            <a:solidFill>
              <a:srgbClr val="0000FF"/>
            </a:solidFill>
            <a:headEnd/>
            <a:tailEnd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  <p:txBody>
          <a:bodyPr/>
          <a:lstStyle/>
          <a:p>
            <a:pPr>
              <a:defRPr/>
            </a:pPr>
            <a:endParaRPr lang="en-US" sz="4000" dirty="0">
              <a:ln>
                <a:solidFill>
                  <a:srgbClr val="002060"/>
                </a:solidFill>
              </a:ln>
              <a:solidFill>
                <a:srgbClr val="0000FF"/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18" name="Text Box 30"/>
          <p:cNvSpPr txBox="1">
            <a:spLocks noChangeArrowheads="1"/>
          </p:cNvSpPr>
          <p:nvPr/>
        </p:nvSpPr>
        <p:spPr bwMode="auto">
          <a:xfrm>
            <a:off x="3888972" y="3114244"/>
            <a:ext cx="755335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r>
              <a:rPr lang="en-US" altLang="en-US" sz="4000" b="1" dirty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20</a:t>
            </a:r>
          </a:p>
        </p:txBody>
      </p:sp>
      <p:sp>
        <p:nvSpPr>
          <p:cNvPr id="19" name="Text Box 28"/>
          <p:cNvSpPr txBox="1">
            <a:spLocks noChangeArrowheads="1"/>
          </p:cNvSpPr>
          <p:nvPr/>
        </p:nvSpPr>
        <p:spPr bwMode="auto">
          <a:xfrm>
            <a:off x="5552708" y="1538925"/>
            <a:ext cx="755335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r>
              <a:rPr lang="en-US" altLang="en-US" sz="4000" b="1" dirty="0">
                <a:solidFill>
                  <a:srgbClr val="0000FF"/>
                </a:solidFill>
                <a:latin typeface="Arial-SGK-TV" pitchFamily="2" charset="0"/>
                <a:cs typeface="Arial-SGK-TV" pitchFamily="2" charset="0"/>
              </a:rPr>
              <a:t>95</a:t>
            </a:r>
          </a:p>
        </p:txBody>
      </p:sp>
      <p:sp>
        <p:nvSpPr>
          <p:cNvPr id="20" name="Text Box 30"/>
          <p:cNvSpPr txBox="1">
            <a:spLocks noChangeArrowheads="1"/>
          </p:cNvSpPr>
          <p:nvPr/>
        </p:nvSpPr>
        <p:spPr bwMode="auto">
          <a:xfrm>
            <a:off x="5546341" y="2293483"/>
            <a:ext cx="755335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r>
              <a:rPr lang="en-US" altLang="en-US" sz="4000" b="1" dirty="0">
                <a:solidFill>
                  <a:srgbClr val="0000FF"/>
                </a:solidFill>
                <a:latin typeface="Arial-SGK-TV" pitchFamily="2" charset="0"/>
                <a:cs typeface="Arial-SGK-TV" pitchFamily="2" charset="0"/>
              </a:rPr>
              <a:t>71</a:t>
            </a:r>
          </a:p>
        </p:txBody>
      </p:sp>
      <p:sp>
        <p:nvSpPr>
          <p:cNvPr id="21" name="Text Box 32"/>
          <p:cNvSpPr txBox="1">
            <a:spLocks noChangeArrowheads="1"/>
          </p:cNvSpPr>
          <p:nvPr/>
        </p:nvSpPr>
        <p:spPr bwMode="auto">
          <a:xfrm>
            <a:off x="5084621" y="1832405"/>
            <a:ext cx="356188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r>
              <a:rPr lang="en-US" altLang="en-US" sz="4000" b="1" dirty="0">
                <a:solidFill>
                  <a:srgbClr val="0000FF"/>
                </a:solidFill>
                <a:latin typeface="Arial-SGK-TV" pitchFamily="2" charset="0"/>
                <a:cs typeface="Arial-SGK-TV" pitchFamily="2" charset="0"/>
              </a:rPr>
              <a:t>-</a:t>
            </a:r>
          </a:p>
        </p:txBody>
      </p:sp>
      <p:sp>
        <p:nvSpPr>
          <p:cNvPr id="22" name="Line 33"/>
          <p:cNvSpPr>
            <a:spLocks noChangeShapeType="1"/>
          </p:cNvSpPr>
          <p:nvPr/>
        </p:nvSpPr>
        <p:spPr bwMode="auto">
          <a:xfrm>
            <a:off x="5400307" y="3062924"/>
            <a:ext cx="1066800" cy="0"/>
          </a:xfrm>
          <a:prstGeom prst="line">
            <a:avLst/>
          </a:prstGeom>
          <a:ln w="57150">
            <a:solidFill>
              <a:srgbClr val="0000FF"/>
            </a:solidFill>
            <a:headEnd/>
            <a:tailEnd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  <p:txBody>
          <a:bodyPr/>
          <a:lstStyle/>
          <a:p>
            <a:pPr>
              <a:defRPr/>
            </a:pPr>
            <a:endParaRPr lang="en-US" sz="4000" dirty="0">
              <a:ln>
                <a:solidFill>
                  <a:srgbClr val="002060"/>
                </a:solidFill>
              </a:ln>
              <a:solidFill>
                <a:srgbClr val="0000FF"/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23" name="Text Box 30"/>
          <p:cNvSpPr txBox="1">
            <a:spLocks noChangeArrowheads="1"/>
          </p:cNvSpPr>
          <p:nvPr/>
        </p:nvSpPr>
        <p:spPr bwMode="auto">
          <a:xfrm>
            <a:off x="5552708" y="3062925"/>
            <a:ext cx="755335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r>
              <a:rPr lang="en-US" altLang="en-US" sz="4000" b="1" dirty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24</a:t>
            </a:r>
          </a:p>
        </p:txBody>
      </p:sp>
      <p:sp>
        <p:nvSpPr>
          <p:cNvPr id="24" name="Text Box 28"/>
          <p:cNvSpPr txBox="1">
            <a:spLocks noChangeArrowheads="1"/>
          </p:cNvSpPr>
          <p:nvPr/>
        </p:nvSpPr>
        <p:spPr bwMode="auto">
          <a:xfrm>
            <a:off x="7268897" y="1538925"/>
            <a:ext cx="755335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r>
              <a:rPr lang="en-US" altLang="en-US" sz="4000" b="1" dirty="0">
                <a:solidFill>
                  <a:srgbClr val="0000FF"/>
                </a:solidFill>
                <a:latin typeface="Arial-SGK-TV" pitchFamily="2" charset="0"/>
                <a:cs typeface="Arial-SGK-TV" pitchFamily="2" charset="0"/>
              </a:rPr>
              <a:t>60</a:t>
            </a:r>
          </a:p>
        </p:txBody>
      </p:sp>
      <p:sp>
        <p:nvSpPr>
          <p:cNvPr id="25" name="Text Box 30"/>
          <p:cNvSpPr txBox="1">
            <a:spLocks noChangeArrowheads="1"/>
          </p:cNvSpPr>
          <p:nvPr/>
        </p:nvSpPr>
        <p:spPr bwMode="auto">
          <a:xfrm>
            <a:off x="7262530" y="2293483"/>
            <a:ext cx="755335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r>
              <a:rPr lang="en-US" altLang="en-US" sz="4000" b="1" dirty="0">
                <a:solidFill>
                  <a:srgbClr val="0000FF"/>
                </a:solidFill>
                <a:latin typeface="Arial-SGK-TV" pitchFamily="2" charset="0"/>
                <a:cs typeface="Arial-SGK-TV" pitchFamily="2" charset="0"/>
              </a:rPr>
              <a:t>30</a:t>
            </a:r>
          </a:p>
        </p:txBody>
      </p:sp>
      <p:sp>
        <p:nvSpPr>
          <p:cNvPr id="26" name="Text Box 32"/>
          <p:cNvSpPr txBox="1">
            <a:spLocks noChangeArrowheads="1"/>
          </p:cNvSpPr>
          <p:nvPr/>
        </p:nvSpPr>
        <p:spPr bwMode="auto">
          <a:xfrm>
            <a:off x="6800810" y="1832405"/>
            <a:ext cx="356188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r>
              <a:rPr lang="en-US" altLang="en-US" sz="4000" b="1" dirty="0">
                <a:solidFill>
                  <a:srgbClr val="0000FF"/>
                </a:solidFill>
                <a:latin typeface="Arial-SGK-TV" pitchFamily="2" charset="0"/>
                <a:cs typeface="Arial-SGK-TV" pitchFamily="2" charset="0"/>
              </a:rPr>
              <a:t>-</a:t>
            </a:r>
          </a:p>
        </p:txBody>
      </p:sp>
      <p:sp>
        <p:nvSpPr>
          <p:cNvPr id="27" name="Line 33"/>
          <p:cNvSpPr>
            <a:spLocks noChangeShapeType="1"/>
          </p:cNvSpPr>
          <p:nvPr/>
        </p:nvSpPr>
        <p:spPr bwMode="auto">
          <a:xfrm>
            <a:off x="7116496" y="3062924"/>
            <a:ext cx="1066800" cy="0"/>
          </a:xfrm>
          <a:prstGeom prst="line">
            <a:avLst/>
          </a:prstGeom>
          <a:ln w="57150">
            <a:solidFill>
              <a:srgbClr val="0000FF"/>
            </a:solidFill>
            <a:headEnd/>
            <a:tailEnd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  <p:txBody>
          <a:bodyPr/>
          <a:lstStyle/>
          <a:p>
            <a:pPr>
              <a:defRPr/>
            </a:pPr>
            <a:endParaRPr lang="en-US" sz="4000" dirty="0">
              <a:ln>
                <a:solidFill>
                  <a:srgbClr val="002060"/>
                </a:solidFill>
              </a:ln>
              <a:solidFill>
                <a:srgbClr val="0000FF"/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28" name="Text Box 30"/>
          <p:cNvSpPr txBox="1">
            <a:spLocks noChangeArrowheads="1"/>
          </p:cNvSpPr>
          <p:nvPr/>
        </p:nvSpPr>
        <p:spPr bwMode="auto">
          <a:xfrm>
            <a:off x="7268897" y="3062925"/>
            <a:ext cx="755335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r>
              <a:rPr lang="en-US" altLang="en-US" sz="4000" b="1" dirty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30</a:t>
            </a:r>
          </a:p>
        </p:txBody>
      </p:sp>
    </p:spTree>
    <p:extLst>
      <p:ext uri="{BB962C8B-B14F-4D97-AF65-F5344CB8AC3E}">
        <p14:creationId xmlns:p14="http://schemas.microsoft.com/office/powerpoint/2010/main" val="19333814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3" grpId="0"/>
      <p:bldP spid="18" grpId="0"/>
      <p:bldP spid="23" grpId="0"/>
      <p:bldP spid="2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4">
                <a:lumMod val="5000"/>
                <a:lumOff val="95000"/>
              </a:schemeClr>
            </a:gs>
            <a:gs pos="74000">
              <a:schemeClr val="accent4">
                <a:lumMod val="45000"/>
                <a:lumOff val="55000"/>
              </a:schemeClr>
            </a:gs>
            <a:gs pos="83000">
              <a:schemeClr val="accent4">
                <a:lumMod val="45000"/>
                <a:lumOff val="55000"/>
              </a:schemeClr>
            </a:gs>
            <a:gs pos="100000">
              <a:schemeClr val="accent4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1181" y="277695"/>
            <a:ext cx="493402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Bài</a:t>
            </a:r>
            <a:r>
              <a:rPr lang="en-US" sz="3200" b="1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2: </a:t>
            </a:r>
            <a:r>
              <a:rPr lang="en-US" sz="3200" b="1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Đặt</a:t>
            </a:r>
            <a:r>
              <a:rPr lang="en-US" sz="3200" b="1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tính</a:t>
            </a:r>
            <a:r>
              <a:rPr lang="en-US" sz="3200" b="1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rồi</a:t>
            </a:r>
            <a:r>
              <a:rPr lang="en-US" sz="3200" b="1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tính</a:t>
            </a:r>
            <a:r>
              <a:rPr lang="en-US" sz="3200" b="1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.</a:t>
            </a:r>
          </a:p>
        </p:txBody>
      </p:sp>
      <p:sp>
        <p:nvSpPr>
          <p:cNvPr id="3" name="Rounded Rectangle 2"/>
          <p:cNvSpPr/>
          <p:nvPr/>
        </p:nvSpPr>
        <p:spPr>
          <a:xfrm>
            <a:off x="295369" y="1442632"/>
            <a:ext cx="1800000" cy="751114"/>
          </a:xfrm>
          <a:prstGeom prst="roundRect">
            <a:avLst/>
          </a:prstGeom>
          <a:solidFill>
            <a:srgbClr val="FF9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0000FF"/>
                </a:solidFill>
                <a:latin typeface="Arial-SGK-TV" pitchFamily="2" charset="0"/>
                <a:cs typeface="Arial-SGK-TV" pitchFamily="2" charset="0"/>
              </a:rPr>
              <a:t>68 - 15</a:t>
            </a:r>
          </a:p>
        </p:txBody>
      </p:sp>
      <p:sp>
        <p:nvSpPr>
          <p:cNvPr id="4" name="Rounded Rectangle 3"/>
          <p:cNvSpPr/>
          <p:nvPr/>
        </p:nvSpPr>
        <p:spPr>
          <a:xfrm>
            <a:off x="2417068" y="1442632"/>
            <a:ext cx="1800000" cy="751114"/>
          </a:xfrm>
          <a:prstGeom prst="roundRect">
            <a:avLst/>
          </a:prstGeom>
          <a:solidFill>
            <a:srgbClr val="FFFF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0000FF"/>
                </a:solidFill>
                <a:latin typeface="Arial-SGK-TV" pitchFamily="2" charset="0"/>
                <a:cs typeface="Arial-SGK-TV" pitchFamily="2" charset="0"/>
              </a:rPr>
              <a:t>79 - 59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6952600" y="1442632"/>
            <a:ext cx="1800000" cy="751114"/>
          </a:xfrm>
          <a:prstGeom prst="roundRect">
            <a:avLst/>
          </a:prstGeom>
          <a:solidFill>
            <a:srgbClr val="66FF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0000FF"/>
                </a:solidFill>
                <a:latin typeface="Arial-SGK-TV" pitchFamily="2" charset="0"/>
                <a:cs typeface="Arial-SGK-TV" pitchFamily="2" charset="0"/>
              </a:rPr>
              <a:t>88 - 33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4696748" y="1442632"/>
            <a:ext cx="1800000" cy="751114"/>
          </a:xfrm>
          <a:prstGeom prst="roundRect">
            <a:avLst/>
          </a:prstGeom>
          <a:solidFill>
            <a:srgbClr val="66FF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0000FF"/>
                </a:solidFill>
                <a:latin typeface="Arial-SGK-TV" pitchFamily="2" charset="0"/>
                <a:cs typeface="Arial-SGK-TV" pitchFamily="2" charset="0"/>
              </a:rPr>
              <a:t>67 - 50</a:t>
            </a:r>
          </a:p>
        </p:txBody>
      </p:sp>
      <p:sp>
        <p:nvSpPr>
          <p:cNvPr id="7" name="Text Box 28"/>
          <p:cNvSpPr txBox="1">
            <a:spLocks noChangeArrowheads="1"/>
          </p:cNvSpPr>
          <p:nvPr/>
        </p:nvSpPr>
        <p:spPr bwMode="auto">
          <a:xfrm>
            <a:off x="875658" y="2419965"/>
            <a:ext cx="755335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r>
              <a:rPr lang="en-US" altLang="en-US" sz="4000" b="1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68</a:t>
            </a:r>
          </a:p>
        </p:txBody>
      </p:sp>
      <p:sp>
        <p:nvSpPr>
          <p:cNvPr id="8" name="Text Box 30"/>
          <p:cNvSpPr txBox="1">
            <a:spLocks noChangeArrowheads="1"/>
          </p:cNvSpPr>
          <p:nvPr/>
        </p:nvSpPr>
        <p:spPr bwMode="auto">
          <a:xfrm>
            <a:off x="883924" y="3189406"/>
            <a:ext cx="755335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r>
              <a:rPr lang="en-US" altLang="en-US" sz="4000" b="1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15</a:t>
            </a:r>
          </a:p>
        </p:txBody>
      </p:sp>
      <p:sp>
        <p:nvSpPr>
          <p:cNvPr id="9" name="Text Box 32"/>
          <p:cNvSpPr txBox="1">
            <a:spLocks noChangeArrowheads="1"/>
          </p:cNvSpPr>
          <p:nvPr/>
        </p:nvSpPr>
        <p:spPr bwMode="auto">
          <a:xfrm>
            <a:off x="462436" y="2667725"/>
            <a:ext cx="356188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r>
              <a:rPr lang="en-US" altLang="en-US" sz="4000" b="1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-</a:t>
            </a:r>
          </a:p>
        </p:txBody>
      </p:sp>
      <p:sp>
        <p:nvSpPr>
          <p:cNvPr id="10" name="Line 33"/>
          <p:cNvSpPr>
            <a:spLocks noChangeShapeType="1"/>
          </p:cNvSpPr>
          <p:nvPr/>
        </p:nvSpPr>
        <p:spPr bwMode="auto">
          <a:xfrm>
            <a:off x="723258" y="3943964"/>
            <a:ext cx="1066800" cy="0"/>
          </a:xfrm>
          <a:prstGeom prst="line">
            <a:avLst/>
          </a:prstGeom>
          <a:ln w="57150">
            <a:solidFill>
              <a:srgbClr val="002060"/>
            </a:solidFill>
            <a:headEnd/>
            <a:tailEnd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  <p:txBody>
          <a:bodyPr/>
          <a:lstStyle/>
          <a:p>
            <a:pPr>
              <a:defRPr/>
            </a:pPr>
            <a:endParaRPr lang="en-US" sz="4000" dirty="0">
              <a:ln>
                <a:solidFill>
                  <a:srgbClr val="002060"/>
                </a:solidFill>
              </a:ln>
              <a:solidFill>
                <a:srgbClr val="002060"/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11" name="Text Box 30"/>
          <p:cNvSpPr txBox="1">
            <a:spLocks noChangeArrowheads="1"/>
          </p:cNvSpPr>
          <p:nvPr/>
        </p:nvSpPr>
        <p:spPr bwMode="auto">
          <a:xfrm>
            <a:off x="875658" y="3943965"/>
            <a:ext cx="755335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r>
              <a:rPr lang="en-US" altLang="en-US" sz="4000" b="1" dirty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53</a:t>
            </a:r>
          </a:p>
        </p:txBody>
      </p:sp>
      <p:sp>
        <p:nvSpPr>
          <p:cNvPr id="12" name="Text Box 28"/>
          <p:cNvSpPr txBox="1">
            <a:spLocks noChangeArrowheads="1"/>
          </p:cNvSpPr>
          <p:nvPr/>
        </p:nvSpPr>
        <p:spPr bwMode="auto">
          <a:xfrm>
            <a:off x="3017989" y="2419965"/>
            <a:ext cx="755335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r>
              <a:rPr lang="en-US" altLang="en-US" sz="4000" b="1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79</a:t>
            </a:r>
          </a:p>
        </p:txBody>
      </p:sp>
      <p:sp>
        <p:nvSpPr>
          <p:cNvPr id="13" name="Text Box 30"/>
          <p:cNvSpPr txBox="1">
            <a:spLocks noChangeArrowheads="1"/>
          </p:cNvSpPr>
          <p:nvPr/>
        </p:nvSpPr>
        <p:spPr bwMode="auto">
          <a:xfrm>
            <a:off x="3032008" y="3189406"/>
            <a:ext cx="755335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r>
              <a:rPr lang="en-US" altLang="en-US" sz="4000" b="1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59</a:t>
            </a:r>
          </a:p>
        </p:txBody>
      </p:sp>
      <p:sp>
        <p:nvSpPr>
          <p:cNvPr id="14" name="Text Box 32"/>
          <p:cNvSpPr txBox="1">
            <a:spLocks noChangeArrowheads="1"/>
          </p:cNvSpPr>
          <p:nvPr/>
        </p:nvSpPr>
        <p:spPr bwMode="auto">
          <a:xfrm>
            <a:off x="2604766" y="2667725"/>
            <a:ext cx="356188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r>
              <a:rPr lang="en-US" altLang="en-US" sz="4000" b="1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-</a:t>
            </a:r>
          </a:p>
        </p:txBody>
      </p:sp>
      <p:sp>
        <p:nvSpPr>
          <p:cNvPr id="15" name="Line 33"/>
          <p:cNvSpPr>
            <a:spLocks noChangeShapeType="1"/>
          </p:cNvSpPr>
          <p:nvPr/>
        </p:nvSpPr>
        <p:spPr bwMode="auto">
          <a:xfrm>
            <a:off x="2865588" y="3943964"/>
            <a:ext cx="1066800" cy="0"/>
          </a:xfrm>
          <a:prstGeom prst="line">
            <a:avLst/>
          </a:prstGeom>
          <a:ln w="57150">
            <a:solidFill>
              <a:srgbClr val="002060"/>
            </a:solidFill>
            <a:headEnd/>
            <a:tailEnd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  <p:txBody>
          <a:bodyPr/>
          <a:lstStyle/>
          <a:p>
            <a:pPr>
              <a:defRPr/>
            </a:pPr>
            <a:endParaRPr lang="en-US" sz="4000" dirty="0">
              <a:ln>
                <a:solidFill>
                  <a:srgbClr val="002060"/>
                </a:solidFill>
              </a:ln>
              <a:solidFill>
                <a:srgbClr val="002060"/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16" name="Text Box 30"/>
          <p:cNvSpPr txBox="1">
            <a:spLocks noChangeArrowheads="1"/>
          </p:cNvSpPr>
          <p:nvPr/>
        </p:nvSpPr>
        <p:spPr bwMode="auto">
          <a:xfrm>
            <a:off x="3017989" y="3943965"/>
            <a:ext cx="755335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r>
              <a:rPr lang="en-US" altLang="en-US" sz="4000" b="1" dirty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20</a:t>
            </a:r>
          </a:p>
        </p:txBody>
      </p:sp>
      <p:sp>
        <p:nvSpPr>
          <p:cNvPr id="17" name="Text Box 28"/>
          <p:cNvSpPr txBox="1">
            <a:spLocks noChangeArrowheads="1"/>
          </p:cNvSpPr>
          <p:nvPr/>
        </p:nvSpPr>
        <p:spPr bwMode="auto">
          <a:xfrm>
            <a:off x="5272219" y="2387256"/>
            <a:ext cx="755335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r>
              <a:rPr lang="en-US" altLang="en-US" sz="4000" b="1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67</a:t>
            </a:r>
          </a:p>
        </p:txBody>
      </p:sp>
      <p:sp>
        <p:nvSpPr>
          <p:cNvPr id="18" name="Text Box 30"/>
          <p:cNvSpPr txBox="1">
            <a:spLocks noChangeArrowheads="1"/>
          </p:cNvSpPr>
          <p:nvPr/>
        </p:nvSpPr>
        <p:spPr bwMode="auto">
          <a:xfrm>
            <a:off x="5272219" y="3120319"/>
            <a:ext cx="755335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r>
              <a:rPr lang="en-US" altLang="en-US" sz="4000" b="1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50</a:t>
            </a:r>
          </a:p>
        </p:txBody>
      </p:sp>
      <p:sp>
        <p:nvSpPr>
          <p:cNvPr id="19" name="Text Box 32"/>
          <p:cNvSpPr txBox="1">
            <a:spLocks noChangeArrowheads="1"/>
          </p:cNvSpPr>
          <p:nvPr/>
        </p:nvSpPr>
        <p:spPr bwMode="auto">
          <a:xfrm>
            <a:off x="4858996" y="2635016"/>
            <a:ext cx="356188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r>
              <a:rPr lang="en-US" altLang="en-US" sz="4000" b="1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-</a:t>
            </a:r>
          </a:p>
        </p:txBody>
      </p:sp>
      <p:sp>
        <p:nvSpPr>
          <p:cNvPr id="20" name="Line 33"/>
          <p:cNvSpPr>
            <a:spLocks noChangeShapeType="1"/>
          </p:cNvSpPr>
          <p:nvPr/>
        </p:nvSpPr>
        <p:spPr bwMode="auto">
          <a:xfrm>
            <a:off x="5119818" y="3911255"/>
            <a:ext cx="1066800" cy="0"/>
          </a:xfrm>
          <a:prstGeom prst="line">
            <a:avLst/>
          </a:prstGeom>
          <a:ln w="57150">
            <a:solidFill>
              <a:srgbClr val="002060"/>
            </a:solidFill>
            <a:headEnd/>
            <a:tailEnd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  <p:txBody>
          <a:bodyPr/>
          <a:lstStyle/>
          <a:p>
            <a:pPr>
              <a:defRPr/>
            </a:pPr>
            <a:endParaRPr lang="en-US" sz="4000" dirty="0">
              <a:ln>
                <a:solidFill>
                  <a:srgbClr val="002060"/>
                </a:solidFill>
              </a:ln>
              <a:solidFill>
                <a:srgbClr val="002060"/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21" name="Text Box 30"/>
          <p:cNvSpPr txBox="1">
            <a:spLocks noChangeArrowheads="1"/>
          </p:cNvSpPr>
          <p:nvPr/>
        </p:nvSpPr>
        <p:spPr bwMode="auto">
          <a:xfrm>
            <a:off x="5272219" y="3911256"/>
            <a:ext cx="755335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r>
              <a:rPr lang="en-US" altLang="en-US" sz="4000" b="1" dirty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17</a:t>
            </a:r>
          </a:p>
        </p:txBody>
      </p:sp>
      <p:sp>
        <p:nvSpPr>
          <p:cNvPr id="22" name="Text Box 28"/>
          <p:cNvSpPr txBox="1">
            <a:spLocks noChangeArrowheads="1"/>
          </p:cNvSpPr>
          <p:nvPr/>
        </p:nvSpPr>
        <p:spPr bwMode="auto">
          <a:xfrm>
            <a:off x="7526449" y="2387256"/>
            <a:ext cx="755335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r>
              <a:rPr lang="en-US" altLang="en-US" sz="4000" b="1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88</a:t>
            </a:r>
          </a:p>
        </p:txBody>
      </p:sp>
      <p:sp>
        <p:nvSpPr>
          <p:cNvPr id="23" name="Text Box 30"/>
          <p:cNvSpPr txBox="1">
            <a:spLocks noChangeArrowheads="1"/>
          </p:cNvSpPr>
          <p:nvPr/>
        </p:nvSpPr>
        <p:spPr bwMode="auto">
          <a:xfrm>
            <a:off x="7520082" y="3141814"/>
            <a:ext cx="755335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r>
              <a:rPr lang="en-US" altLang="en-US" sz="4000" b="1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33</a:t>
            </a:r>
          </a:p>
        </p:txBody>
      </p:sp>
      <p:sp>
        <p:nvSpPr>
          <p:cNvPr id="24" name="Text Box 32"/>
          <p:cNvSpPr txBox="1">
            <a:spLocks noChangeArrowheads="1"/>
          </p:cNvSpPr>
          <p:nvPr/>
        </p:nvSpPr>
        <p:spPr bwMode="auto">
          <a:xfrm>
            <a:off x="7113226" y="2635016"/>
            <a:ext cx="356188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r>
              <a:rPr lang="en-US" altLang="en-US" sz="4000" b="1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-</a:t>
            </a:r>
          </a:p>
        </p:txBody>
      </p:sp>
      <p:sp>
        <p:nvSpPr>
          <p:cNvPr id="25" name="Line 33"/>
          <p:cNvSpPr>
            <a:spLocks noChangeShapeType="1"/>
          </p:cNvSpPr>
          <p:nvPr/>
        </p:nvSpPr>
        <p:spPr bwMode="auto">
          <a:xfrm>
            <a:off x="7374048" y="3911255"/>
            <a:ext cx="1066800" cy="0"/>
          </a:xfrm>
          <a:prstGeom prst="line">
            <a:avLst/>
          </a:prstGeom>
          <a:ln w="57150">
            <a:solidFill>
              <a:srgbClr val="002060"/>
            </a:solidFill>
            <a:headEnd/>
            <a:tailEnd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  <p:txBody>
          <a:bodyPr/>
          <a:lstStyle/>
          <a:p>
            <a:pPr>
              <a:defRPr/>
            </a:pPr>
            <a:endParaRPr lang="en-US" sz="4000" dirty="0">
              <a:ln>
                <a:solidFill>
                  <a:srgbClr val="002060"/>
                </a:solidFill>
              </a:ln>
              <a:solidFill>
                <a:srgbClr val="002060"/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26" name="Text Box 30"/>
          <p:cNvSpPr txBox="1">
            <a:spLocks noChangeArrowheads="1"/>
          </p:cNvSpPr>
          <p:nvPr/>
        </p:nvSpPr>
        <p:spPr bwMode="auto">
          <a:xfrm>
            <a:off x="7526449" y="3911256"/>
            <a:ext cx="755335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r>
              <a:rPr lang="en-US" altLang="en-US" sz="4000" b="1" dirty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55</a:t>
            </a:r>
          </a:p>
        </p:txBody>
      </p:sp>
    </p:spTree>
    <p:extLst>
      <p:ext uri="{BB962C8B-B14F-4D97-AF65-F5344CB8AC3E}">
        <p14:creationId xmlns:p14="http://schemas.microsoft.com/office/powerpoint/2010/main" val="9045074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 animBg="1"/>
      <p:bldP spid="11" grpId="0"/>
      <p:bldP spid="12" grpId="0"/>
      <p:bldP spid="13" grpId="0"/>
      <p:bldP spid="14" grpId="0"/>
      <p:bldP spid="15" grpId="0" animBg="1"/>
      <p:bldP spid="16" grpId="0"/>
      <p:bldP spid="17" grpId="0"/>
      <p:bldP spid="18" grpId="0"/>
      <p:bldP spid="19" grpId="0"/>
      <p:bldP spid="20" grpId="0" animBg="1"/>
      <p:bldP spid="21" grpId="0"/>
      <p:bldP spid="22" grpId="0"/>
      <p:bldP spid="23" grpId="0"/>
      <p:bldP spid="24" grpId="0"/>
      <p:bldP spid="25" grpId="0" animBg="1"/>
      <p:bldP spid="2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4">
                <a:lumMod val="5000"/>
                <a:lumOff val="95000"/>
              </a:schemeClr>
            </a:gs>
            <a:gs pos="74000">
              <a:schemeClr val="accent4">
                <a:lumMod val="45000"/>
                <a:lumOff val="55000"/>
              </a:schemeClr>
            </a:gs>
            <a:gs pos="83000">
              <a:schemeClr val="accent4">
                <a:lumMod val="45000"/>
                <a:lumOff val="55000"/>
              </a:schemeClr>
            </a:gs>
            <a:gs pos="100000">
              <a:schemeClr val="accent4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00006" y="199221"/>
            <a:ext cx="882472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Bài</a:t>
            </a:r>
            <a:r>
              <a:rPr lang="en-US" sz="3200" b="1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3: </a:t>
            </a:r>
            <a:r>
              <a:rPr lang="en-US" sz="3200" b="1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Quả</a:t>
            </a:r>
            <a:r>
              <a:rPr lang="en-US" sz="3200" b="1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dưa</a:t>
            </a:r>
            <a:r>
              <a:rPr lang="en-US" sz="3200" b="1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nào</a:t>
            </a:r>
            <a:r>
              <a:rPr lang="en-US" sz="3200" b="1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ghi</a:t>
            </a:r>
            <a:r>
              <a:rPr lang="en-US" sz="3200" b="1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phép</a:t>
            </a:r>
            <a:r>
              <a:rPr lang="en-US" sz="3200" b="1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tính</a:t>
            </a:r>
            <a:r>
              <a:rPr lang="en-US" sz="3200" b="1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có</a:t>
            </a:r>
            <a:r>
              <a:rPr lang="en-US" sz="3200" b="1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kết</a:t>
            </a:r>
            <a:r>
              <a:rPr lang="en-US" sz="3200" b="1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quả</a:t>
            </a:r>
            <a:r>
              <a:rPr lang="en-US" sz="3200" b="1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lớn</a:t>
            </a:r>
            <a:r>
              <a:rPr lang="en-US" sz="3200" b="1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nhất</a:t>
            </a:r>
            <a:r>
              <a:rPr lang="en-US" sz="3200" b="1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.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9637" y="1695258"/>
            <a:ext cx="2880000" cy="1611278"/>
          </a:xfrm>
          <a:prstGeom prst="rect">
            <a:avLst/>
          </a:prstGeom>
        </p:spPr>
      </p:pic>
      <p:sp>
        <p:nvSpPr>
          <p:cNvPr id="5" name="Rounded Rectangle 4"/>
          <p:cNvSpPr/>
          <p:nvPr/>
        </p:nvSpPr>
        <p:spPr>
          <a:xfrm>
            <a:off x="905766" y="2244852"/>
            <a:ext cx="1656000" cy="576072"/>
          </a:xfrm>
          <a:prstGeom prst="roundRect">
            <a:avLst/>
          </a:prstGeom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70 – 20 </a:t>
            </a: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57191" y="1695258"/>
            <a:ext cx="2880000" cy="1611275"/>
          </a:xfrm>
          <a:prstGeom prst="rect">
            <a:avLst/>
          </a:prstGeom>
        </p:spPr>
      </p:pic>
      <p:sp>
        <p:nvSpPr>
          <p:cNvPr id="20" name="Rounded Rectangle 19"/>
          <p:cNvSpPr/>
          <p:nvPr/>
        </p:nvSpPr>
        <p:spPr>
          <a:xfrm>
            <a:off x="3852376" y="2258500"/>
            <a:ext cx="1656000" cy="576072"/>
          </a:xfrm>
          <a:prstGeom prst="roundRect">
            <a:avLst/>
          </a:prstGeom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54 – 14 </a:t>
            </a:r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44745" y="1695258"/>
            <a:ext cx="2880000" cy="1611275"/>
          </a:xfrm>
          <a:prstGeom prst="rect">
            <a:avLst/>
          </a:prstGeom>
        </p:spPr>
      </p:pic>
      <p:sp>
        <p:nvSpPr>
          <p:cNvPr id="23" name="Rounded Rectangle 22"/>
          <p:cNvSpPr/>
          <p:nvPr/>
        </p:nvSpPr>
        <p:spPr>
          <a:xfrm>
            <a:off x="6836545" y="2266552"/>
            <a:ext cx="1656000" cy="576072"/>
          </a:xfrm>
          <a:prstGeom prst="roundRect">
            <a:avLst/>
          </a:prstGeom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35 – 10 </a:t>
            </a:r>
          </a:p>
        </p:txBody>
      </p:sp>
    </p:spTree>
    <p:extLst>
      <p:ext uri="{BB962C8B-B14F-4D97-AF65-F5344CB8AC3E}">
        <p14:creationId xmlns:p14="http://schemas.microsoft.com/office/powerpoint/2010/main" val="693121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458</TotalTime>
  <Words>242</Words>
  <Application>Microsoft Office PowerPoint</Application>
  <PresentationFormat>Trình chiếu Trên màn hình (4:3)</PresentationFormat>
  <Paragraphs>107</Paragraphs>
  <Slides>11</Slides>
  <Notes>0</Notes>
  <HiddenSlides>0</HiddenSlides>
  <MMClips>0</MMClips>
  <ScaleCrop>false</ScaleCrop>
  <HeadingPairs>
    <vt:vector size="6" baseType="variant">
      <vt:variant>
        <vt:lpstr>Phông được Dùng</vt:lpstr>
      </vt:variant>
      <vt:variant>
        <vt:i4>4</vt:i4>
      </vt:variant>
      <vt:variant>
        <vt:lpstr>Chủ đề</vt:lpstr>
      </vt:variant>
      <vt:variant>
        <vt:i4>1</vt:i4>
      </vt:variant>
      <vt:variant>
        <vt:lpstr>Tiêu đề Bản chiếu</vt:lpstr>
      </vt:variant>
      <vt:variant>
        <vt:i4>11</vt:i4>
      </vt:variant>
    </vt:vector>
  </HeadingPairs>
  <TitlesOfParts>
    <vt:vector size="16" baseType="lpstr">
      <vt:lpstr>Arial</vt:lpstr>
      <vt:lpstr>Arial-SGK-TV</vt:lpstr>
      <vt:lpstr>Calibri</vt:lpstr>
      <vt:lpstr>Calibri Light</vt:lpstr>
      <vt:lpstr>Office Theme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NguyenSim</dc:creator>
  <cp:lastModifiedBy>PC</cp:lastModifiedBy>
  <cp:revision>44</cp:revision>
  <dcterms:created xsi:type="dcterms:W3CDTF">2020-08-13T02:00:35Z</dcterms:created>
  <dcterms:modified xsi:type="dcterms:W3CDTF">2021-03-29T02:44:22Z</dcterms:modified>
</cp:coreProperties>
</file>