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</p:sldMasterIdLst>
  <p:sldIdLst>
    <p:sldId id="266" r:id="rId3"/>
    <p:sldId id="259" r:id="rId4"/>
    <p:sldId id="256" r:id="rId5"/>
    <p:sldId id="269" r:id="rId6"/>
    <p:sldId id="263" r:id="rId7"/>
    <p:sldId id="270" r:id="rId8"/>
    <p:sldId id="271" r:id="rId9"/>
    <p:sldId id="272" r:id="rId10"/>
    <p:sldId id="273" r:id="rId11"/>
    <p:sldId id="265" r:id="rId1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FF9999"/>
    <a:srgbClr val="99FF33"/>
    <a:srgbClr val="FFFF66"/>
    <a:srgbClr val="66FFCC"/>
    <a:srgbClr val="FF0066"/>
    <a:srgbClr val="99FF66"/>
    <a:srgbClr val="FF7C80"/>
    <a:srgbClr val="FF66FF"/>
    <a:srgbClr val="66FF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8" d="100"/>
          <a:sy n="88" d="100"/>
        </p:scale>
        <p:origin x="1334" y="62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presProps" Target="pres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2" Type="http://schemas.openxmlformats.org/officeDocument/2006/relationships/slideMaster" Target="slideMasters/slideMaster2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theme" Target="theme/theme1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76C72F-A137-4078-BD34-1F4DD845A01D}" type="datetimeFigureOut">
              <a:rPr lang="en-US" smtClean="0"/>
              <a:t>4/1/2021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16E4E-E04A-4924-8380-D4976F2399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14724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76C72F-A137-4078-BD34-1F4DD845A01D}" type="datetimeFigureOut">
              <a:rPr lang="en-US" smtClean="0"/>
              <a:t>4/1/2021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16E4E-E04A-4924-8380-D4976F2399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29335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76C72F-A137-4078-BD34-1F4DD845A01D}" type="datetimeFigureOut">
              <a:rPr lang="en-US" smtClean="0"/>
              <a:t>4/1/2021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16E4E-E04A-4924-8380-D4976F2399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911089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2A76C72F-A137-4078-BD34-1F4DD845A01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4/1/2021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86716E4E-E04A-4924-8380-D4976F23993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278362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2A76C72F-A137-4078-BD34-1F4DD845A01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4/1/2021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86716E4E-E04A-4924-8380-D4976F23993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739216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2A76C72F-A137-4078-BD34-1F4DD845A01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4/1/2021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86716E4E-E04A-4924-8380-D4976F23993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335785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2A76C72F-A137-4078-BD34-1F4DD845A01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4/1/2021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86716E4E-E04A-4924-8380-D4976F23993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956654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2A76C72F-A137-4078-BD34-1F4DD845A01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4/1/2021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86716E4E-E04A-4924-8380-D4976F23993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041091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2A76C72F-A137-4078-BD34-1F4DD845A01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4/1/2021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86716E4E-E04A-4924-8380-D4976F23993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820223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2A76C72F-A137-4078-BD34-1F4DD845A01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4/1/2021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86716E4E-E04A-4924-8380-D4976F23993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617409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2A76C72F-A137-4078-BD34-1F4DD845A01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4/1/2021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86716E4E-E04A-4924-8380-D4976F23993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22579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76C72F-A137-4078-BD34-1F4DD845A01D}" type="datetimeFigureOut">
              <a:rPr lang="en-US" smtClean="0"/>
              <a:t>4/1/2021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16E4E-E04A-4924-8380-D4976F2399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578362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2A76C72F-A137-4078-BD34-1F4DD845A01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4/1/2021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86716E4E-E04A-4924-8380-D4976F23993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190608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2A76C72F-A137-4078-BD34-1F4DD845A01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4/1/2021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86716E4E-E04A-4924-8380-D4976F23993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64441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2A76C72F-A137-4078-BD34-1F4DD845A01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4/1/2021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86716E4E-E04A-4924-8380-D4976F23993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6497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76C72F-A137-4078-BD34-1F4DD845A01D}" type="datetimeFigureOut">
              <a:rPr lang="en-US" smtClean="0"/>
              <a:t>4/1/2021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16E4E-E04A-4924-8380-D4976F2399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85515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76C72F-A137-4078-BD34-1F4DD845A01D}" type="datetimeFigureOut">
              <a:rPr lang="en-US" smtClean="0"/>
              <a:t>4/1/2021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16E4E-E04A-4924-8380-D4976F2399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37293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76C72F-A137-4078-BD34-1F4DD845A01D}" type="datetimeFigureOut">
              <a:rPr lang="en-US" smtClean="0"/>
              <a:t>4/1/2021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16E4E-E04A-4924-8380-D4976F2399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47355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76C72F-A137-4078-BD34-1F4DD845A01D}" type="datetimeFigureOut">
              <a:rPr lang="en-US" smtClean="0"/>
              <a:t>4/1/2021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16E4E-E04A-4924-8380-D4976F2399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97488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76C72F-A137-4078-BD34-1F4DD845A01D}" type="datetimeFigureOut">
              <a:rPr lang="en-US" smtClean="0"/>
              <a:t>4/1/2021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16E4E-E04A-4924-8380-D4976F2399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77814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76C72F-A137-4078-BD34-1F4DD845A01D}" type="datetimeFigureOut">
              <a:rPr lang="en-US" smtClean="0"/>
              <a:t>4/1/2021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16E4E-E04A-4924-8380-D4976F2399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2374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76C72F-A137-4078-BD34-1F4DD845A01D}" type="datetimeFigureOut">
              <a:rPr lang="en-US" smtClean="0"/>
              <a:t>4/1/2021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16E4E-E04A-4924-8380-D4976F2399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26229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76C72F-A137-4078-BD34-1F4DD845A01D}" type="datetimeFigureOut">
              <a:rPr lang="en-US" smtClean="0"/>
              <a:t>4/1/2021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716E4E-E04A-4924-8380-D4976F2399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7335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4">
                <a:lumMod val="5000"/>
                <a:lumOff val="95000"/>
              </a:schemeClr>
            </a:gs>
            <a:gs pos="74000">
              <a:schemeClr val="accent4">
                <a:lumMod val="45000"/>
                <a:lumOff val="55000"/>
              </a:schemeClr>
            </a:gs>
            <a:gs pos="83000">
              <a:schemeClr val="accent4">
                <a:lumMod val="45000"/>
                <a:lumOff val="55000"/>
              </a:schemeClr>
            </a:gs>
            <a:gs pos="100000">
              <a:schemeClr val="accent4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/>
            <a:fld id="{2A76C72F-A137-4078-BD34-1F4DD845A01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4/1/2021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/>
            <a:fld id="{86716E4E-E04A-4924-8380-D4976F23993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48534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5" Type="http://schemas.microsoft.com/office/2007/relationships/hdphoto" Target="../media/hdphoto4.wdp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628598" y="2565984"/>
            <a:ext cx="7813037" cy="2416833"/>
          </a:xfrm>
          <a:prstGeom prst="rect">
            <a:avLst/>
          </a:prstGeom>
          <a:noFill/>
        </p:spPr>
        <p:txBody>
          <a:bodyPr spcFirstLastPara="1" wrap="none" lIns="91440" tIns="45720" rIns="91440" bIns="45720" numCol="1">
            <a:prstTxWarp prst="textArchUp">
              <a:avLst>
                <a:gd name="adj" fmla="val 11038558"/>
              </a:avLst>
            </a:prstTxWarp>
            <a:spAutoFit/>
          </a:bodyPr>
          <a:lstStyle/>
          <a:p>
            <a:pPr algn="ctr"/>
            <a:r>
              <a:rPr lang="en-US" sz="5400" b="1" dirty="0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  <a:latin typeface="Arial-SGK-TV" pitchFamily="2" charset="0"/>
                <a:cs typeface="Arial-SGK-TV" pitchFamily="2" charset="0"/>
              </a:rPr>
              <a:t>CHÀO MỪNG THẦY CÔ VỀ DỰ GIỜ</a:t>
            </a:r>
          </a:p>
          <a:p>
            <a:pPr algn="ctr"/>
            <a:r>
              <a:rPr lang="en-US" sz="5400" b="1" dirty="0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  <a:latin typeface="Arial-SGK-TV" pitchFamily="2" charset="0"/>
                <a:cs typeface="Arial-SGK-TV" pitchFamily="2" charset="0"/>
              </a:rPr>
              <a:t>LỚP 1</a:t>
            </a:r>
          </a:p>
        </p:txBody>
      </p:sp>
    </p:spTree>
    <p:extLst>
      <p:ext uri="{BB962C8B-B14F-4D97-AF65-F5344CB8AC3E}">
        <p14:creationId xmlns:p14="http://schemas.microsoft.com/office/powerpoint/2010/main" val="17802483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988740" y="2655090"/>
            <a:ext cx="7545660" cy="1852742"/>
          </a:xfrm>
          <a:prstGeom prst="rect">
            <a:avLst/>
          </a:prstGeom>
          <a:noFill/>
        </p:spPr>
        <p:txBody>
          <a:bodyPr spcFirstLastPara="1" wrap="none" lIns="91440" tIns="45720" rIns="91440" bIns="45720" numCol="1">
            <a:prstTxWarp prst="textArchUp">
              <a:avLst>
                <a:gd name="adj" fmla="val 11038558"/>
              </a:avLst>
            </a:prstTxWarp>
            <a:spAutoFit/>
          </a:bodyPr>
          <a:lstStyle/>
          <a:p>
            <a:pPr algn="ctr"/>
            <a:r>
              <a:rPr lang="en-US" sz="5400" b="1" dirty="0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  <a:latin typeface="Arial-SGK-TV" pitchFamily="2" charset="0"/>
                <a:cs typeface="Arial-SGK-TV" pitchFamily="2" charset="0"/>
              </a:rPr>
              <a:t>KÍNH CHÚC THẦY </a:t>
            </a:r>
            <a:r>
              <a:rPr lang="en-US" sz="5400" b="1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  <a:latin typeface="Arial-SGK-TV" pitchFamily="2" charset="0"/>
                <a:cs typeface="Arial-SGK-TV" pitchFamily="2" charset="0"/>
              </a:rPr>
              <a:t>CÔ </a:t>
            </a:r>
          </a:p>
          <a:p>
            <a:pPr algn="ctr"/>
            <a:r>
              <a:rPr lang="en-US" sz="5400" b="1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  <a:latin typeface="Arial-SGK-TV" pitchFamily="2" charset="0"/>
                <a:cs typeface="Arial-SGK-TV" pitchFamily="2" charset="0"/>
              </a:rPr>
              <a:t>SỨC KHỎE - HẠNH </a:t>
            </a:r>
            <a:r>
              <a:rPr lang="en-US" sz="5400" b="1" dirty="0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  <a:latin typeface="Arial-SGK-TV" pitchFamily="2" charset="0"/>
                <a:cs typeface="Arial-SGK-TV" pitchFamily="2" charset="0"/>
              </a:rPr>
              <a:t>PHÚC</a:t>
            </a:r>
          </a:p>
        </p:txBody>
      </p:sp>
    </p:spTree>
    <p:extLst>
      <p:ext uri="{BB962C8B-B14F-4D97-AF65-F5344CB8AC3E}">
        <p14:creationId xmlns:p14="http://schemas.microsoft.com/office/powerpoint/2010/main" val="336003017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155" b="10635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516302" y="1892339"/>
            <a:ext cx="827042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-SGK-TV" pitchFamily="2" charset="0"/>
                <a:cs typeface="Arial-SGK-TV" pitchFamily="2" charset="0"/>
              </a:rPr>
              <a:t>Bài</a:t>
            </a:r>
            <a:r>
              <a:rPr kumimoji="0" lang="en-US" sz="4000" b="1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-SGK-TV" pitchFamily="2" charset="0"/>
                <a:cs typeface="Arial-SGK-TV" pitchFamily="2" charset="0"/>
              </a:rPr>
              <a:t> 32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Arial-SGK-TV" pitchFamily="2" charset="0"/>
              <a:cs typeface="Arial-SGK-TV" pitchFamily="2" charset="0"/>
            </a:endParaRPr>
          </a:p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SGK-TV" pitchFamily="2" charset="0"/>
                <a:cs typeface="Arial-SGK-TV" pitchFamily="2" charset="0"/>
              </a:rPr>
              <a:t>PHÉP TRỪ SỐ CÓ HAI CHỮ SỐ </a:t>
            </a:r>
          </a:p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SGK-TV" pitchFamily="2" charset="0"/>
                <a:cs typeface="Arial-SGK-TV" pitchFamily="2" charset="0"/>
              </a:rPr>
              <a:t>CHO SỐ CÓ </a:t>
            </a:r>
            <a:r>
              <a:rPr lang="en-US" sz="4000" b="1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HAI </a:t>
            </a:r>
            <a:r>
              <a:rPr kumimoji="0" lang="en-US" sz="40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SGK-TV" pitchFamily="2" charset="0"/>
                <a:cs typeface="Arial-SGK-TV" pitchFamily="2" charset="0"/>
              </a:rPr>
              <a:t>CHỮ SỐ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-SGK-TV" pitchFamily="2" charset="0"/>
              <a:cs typeface="Arial-SGK-TV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6760828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684919" y="1887488"/>
            <a:ext cx="577416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LUYỆN </a:t>
            </a:r>
            <a:r>
              <a:rPr lang="en-US" sz="4000" b="1" dirty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TẬP (tr.62)</a:t>
            </a:r>
          </a:p>
        </p:txBody>
      </p:sp>
    </p:spTree>
    <p:extLst>
      <p:ext uri="{BB962C8B-B14F-4D97-AF65-F5344CB8AC3E}">
        <p14:creationId xmlns:p14="http://schemas.microsoft.com/office/powerpoint/2010/main" val="27320198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4">
                <a:lumMod val="5000"/>
                <a:lumOff val="95000"/>
              </a:schemeClr>
            </a:gs>
            <a:gs pos="74000">
              <a:schemeClr val="accent4">
                <a:lumMod val="45000"/>
                <a:lumOff val="55000"/>
              </a:schemeClr>
            </a:gs>
            <a:gs pos="83000">
              <a:schemeClr val="accent4">
                <a:lumMod val="45000"/>
                <a:lumOff val="55000"/>
              </a:schemeClr>
            </a:gs>
            <a:gs pos="100000">
              <a:schemeClr val="accent4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42294" y="168491"/>
            <a:ext cx="474052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3200" b="1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Bài</a:t>
            </a:r>
            <a:r>
              <a:rPr lang="en-US" sz="3200" b="1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1: </a:t>
            </a:r>
            <a:r>
              <a:rPr lang="en-US" sz="3200" b="1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Đặt</a:t>
            </a:r>
            <a:r>
              <a:rPr lang="en-US" sz="3200" b="1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tính</a:t>
            </a:r>
            <a:r>
              <a:rPr lang="en-US" sz="3200" b="1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rồi</a:t>
            </a:r>
            <a:r>
              <a:rPr lang="en-US" sz="3200" b="1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tính</a:t>
            </a:r>
            <a:r>
              <a:rPr lang="en-US" sz="3200" b="1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.</a:t>
            </a:r>
          </a:p>
        </p:txBody>
      </p:sp>
      <p:sp>
        <p:nvSpPr>
          <p:cNvPr id="3" name="Rounded Rectangle 2"/>
          <p:cNvSpPr/>
          <p:nvPr/>
        </p:nvSpPr>
        <p:spPr>
          <a:xfrm>
            <a:off x="1030831" y="1513701"/>
            <a:ext cx="1980000" cy="720000"/>
          </a:xfrm>
          <a:prstGeom prst="roundRect">
            <a:avLst/>
          </a:prstGeom>
          <a:solidFill>
            <a:srgbClr val="FF99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4000" b="1" dirty="0">
                <a:solidFill>
                  <a:srgbClr val="0000FF"/>
                </a:solidFill>
                <a:latin typeface="Arial-SGK-TV" pitchFamily="2" charset="0"/>
                <a:cs typeface="Arial-SGK-TV" pitchFamily="2" charset="0"/>
              </a:rPr>
              <a:t>47 + 20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1077181" y="2950748"/>
            <a:ext cx="1980000" cy="720000"/>
          </a:xfrm>
          <a:prstGeom prst="roundRect">
            <a:avLst/>
          </a:prstGeom>
          <a:solidFill>
            <a:srgbClr val="66FF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4000" b="1" dirty="0">
                <a:solidFill>
                  <a:srgbClr val="0000FF"/>
                </a:solidFill>
                <a:latin typeface="Arial-SGK-TV" pitchFamily="2" charset="0"/>
                <a:cs typeface="Arial-SGK-TV" pitchFamily="2" charset="0"/>
              </a:rPr>
              <a:t>56 + 41</a:t>
            </a:r>
          </a:p>
        </p:txBody>
      </p:sp>
      <p:sp>
        <p:nvSpPr>
          <p:cNvPr id="47" name="Text Box 28"/>
          <p:cNvSpPr txBox="1">
            <a:spLocks noChangeArrowheads="1"/>
          </p:cNvSpPr>
          <p:nvPr/>
        </p:nvSpPr>
        <p:spPr bwMode="auto">
          <a:xfrm>
            <a:off x="231834" y="1268432"/>
            <a:ext cx="65114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>
              <a:defRPr/>
            </a:pPr>
            <a:r>
              <a:rPr lang="en-US" altLang="en-US" sz="3200" b="1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a) </a:t>
            </a:r>
          </a:p>
        </p:txBody>
      </p:sp>
      <p:sp>
        <p:nvSpPr>
          <p:cNvPr id="48" name="Rounded Rectangle 47"/>
          <p:cNvSpPr/>
          <p:nvPr/>
        </p:nvSpPr>
        <p:spPr>
          <a:xfrm>
            <a:off x="3849584" y="1503402"/>
            <a:ext cx="1980000" cy="720000"/>
          </a:xfrm>
          <a:prstGeom prst="roundRect">
            <a:avLst/>
          </a:prstGeom>
          <a:solidFill>
            <a:srgbClr val="FF99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4000" b="1" dirty="0">
                <a:solidFill>
                  <a:srgbClr val="0000FF"/>
                </a:solidFill>
                <a:latin typeface="Arial-SGK-TV" pitchFamily="2" charset="0"/>
                <a:cs typeface="Arial-SGK-TV" pitchFamily="2" charset="0"/>
              </a:rPr>
              <a:t>67 – 20 </a:t>
            </a:r>
          </a:p>
        </p:txBody>
      </p:sp>
      <p:sp>
        <p:nvSpPr>
          <p:cNvPr id="49" name="Rounded Rectangle 48"/>
          <p:cNvSpPr/>
          <p:nvPr/>
        </p:nvSpPr>
        <p:spPr>
          <a:xfrm>
            <a:off x="6462897" y="1503402"/>
            <a:ext cx="1980000" cy="720000"/>
          </a:xfrm>
          <a:prstGeom prst="roundRect">
            <a:avLst/>
          </a:prstGeom>
          <a:solidFill>
            <a:srgbClr val="FF99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4000" b="1" dirty="0">
                <a:solidFill>
                  <a:srgbClr val="0000FF"/>
                </a:solidFill>
                <a:latin typeface="Arial-SGK-TV" pitchFamily="2" charset="0"/>
                <a:cs typeface="Arial-SGK-TV" pitchFamily="2" charset="0"/>
              </a:rPr>
              <a:t>67 – 47 </a:t>
            </a:r>
          </a:p>
        </p:txBody>
      </p:sp>
      <p:sp>
        <p:nvSpPr>
          <p:cNvPr id="50" name="Text Box 28"/>
          <p:cNvSpPr txBox="1">
            <a:spLocks noChangeArrowheads="1"/>
          </p:cNvSpPr>
          <p:nvPr/>
        </p:nvSpPr>
        <p:spPr bwMode="auto">
          <a:xfrm>
            <a:off x="231834" y="2626224"/>
            <a:ext cx="684803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>
              <a:defRPr/>
            </a:pPr>
            <a:r>
              <a:rPr lang="en-US" altLang="en-US" sz="3200" b="1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b) </a:t>
            </a:r>
          </a:p>
        </p:txBody>
      </p:sp>
      <p:sp>
        <p:nvSpPr>
          <p:cNvPr id="51" name="Rounded Rectangle 50"/>
          <p:cNvSpPr/>
          <p:nvPr/>
        </p:nvSpPr>
        <p:spPr>
          <a:xfrm>
            <a:off x="3849584" y="2912322"/>
            <a:ext cx="1980000" cy="720000"/>
          </a:xfrm>
          <a:prstGeom prst="roundRect">
            <a:avLst/>
          </a:prstGeom>
          <a:solidFill>
            <a:srgbClr val="66FF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4000" b="1" dirty="0">
                <a:solidFill>
                  <a:srgbClr val="0000FF"/>
                </a:solidFill>
                <a:latin typeface="Arial-SGK-TV" pitchFamily="2" charset="0"/>
                <a:cs typeface="Arial-SGK-TV" pitchFamily="2" charset="0"/>
              </a:rPr>
              <a:t>97 – 56 </a:t>
            </a:r>
          </a:p>
        </p:txBody>
      </p:sp>
      <p:sp>
        <p:nvSpPr>
          <p:cNvPr id="52" name="Rounded Rectangle 51"/>
          <p:cNvSpPr/>
          <p:nvPr/>
        </p:nvSpPr>
        <p:spPr>
          <a:xfrm>
            <a:off x="6462897" y="2895753"/>
            <a:ext cx="1980000" cy="720000"/>
          </a:xfrm>
          <a:prstGeom prst="roundRect">
            <a:avLst/>
          </a:prstGeom>
          <a:solidFill>
            <a:srgbClr val="66FF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4000" b="1" dirty="0">
                <a:solidFill>
                  <a:srgbClr val="0000FF"/>
                </a:solidFill>
                <a:latin typeface="Arial-SGK-TV" pitchFamily="2" charset="0"/>
                <a:cs typeface="Arial-SGK-TV" pitchFamily="2" charset="0"/>
              </a:rPr>
              <a:t>97 – 41 </a:t>
            </a:r>
          </a:p>
        </p:txBody>
      </p:sp>
    </p:spTree>
    <p:extLst>
      <p:ext uri="{BB962C8B-B14F-4D97-AF65-F5344CB8AC3E}">
        <p14:creationId xmlns:p14="http://schemas.microsoft.com/office/powerpoint/2010/main" val="13344403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/>
      <p:bldP spid="5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0915" y="63240"/>
            <a:ext cx="853461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Bài</a:t>
            </a:r>
            <a:r>
              <a:rPr lang="en-US" sz="2800" b="1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2: </a:t>
            </a:r>
            <a:r>
              <a:rPr lang="en-US" sz="2800" b="1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Bạn</a:t>
            </a:r>
            <a:r>
              <a:rPr lang="en-US" sz="2800" b="1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nào</a:t>
            </a:r>
            <a:r>
              <a:rPr lang="en-US" sz="2800" b="1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cầm</a:t>
            </a:r>
            <a:r>
              <a:rPr lang="en-US" sz="2800" b="1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thẻ</a:t>
            </a:r>
            <a:r>
              <a:rPr lang="en-US" sz="2800" b="1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ghi</a:t>
            </a:r>
            <a:r>
              <a:rPr lang="en-US" sz="2800" b="1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phép</a:t>
            </a:r>
            <a:r>
              <a:rPr lang="en-US" sz="2800" b="1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tính</a:t>
            </a:r>
            <a:r>
              <a:rPr lang="en-US" sz="2800" b="1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có</a:t>
            </a:r>
            <a:r>
              <a:rPr lang="en-US" sz="2800" b="1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kết</a:t>
            </a:r>
            <a:r>
              <a:rPr lang="en-US" sz="2800" b="1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quả</a:t>
            </a:r>
            <a:r>
              <a:rPr lang="en-US" sz="2800" b="1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lớn</a:t>
            </a:r>
            <a:r>
              <a:rPr lang="en-US" sz="2800" b="1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nhất</a:t>
            </a:r>
            <a:r>
              <a:rPr lang="en-US" sz="2800" b="1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?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2706" t="65609" r="28571" b="9380"/>
          <a:stretch/>
        </p:blipFill>
        <p:spPr>
          <a:xfrm>
            <a:off x="4764031" y="3846407"/>
            <a:ext cx="3111274" cy="2337954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2078" t="30784" r="59957" b="39394"/>
          <a:stretch/>
        </p:blipFill>
        <p:spPr>
          <a:xfrm>
            <a:off x="461440" y="1140458"/>
            <a:ext cx="2472511" cy="2308671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5584" t="29822" r="16234" b="40164"/>
          <a:stretch/>
        </p:blipFill>
        <p:spPr>
          <a:xfrm>
            <a:off x="6305406" y="1068223"/>
            <a:ext cx="2558142" cy="2375421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2035" t="59283" r="50757" b="9548"/>
          <a:stretch/>
        </p:blipFill>
        <p:spPr>
          <a:xfrm>
            <a:off x="1937778" y="3525606"/>
            <a:ext cx="2566582" cy="2615007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644616" y="3308567"/>
            <a:ext cx="148045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Arial-SGK-TV" pitchFamily="2" charset="0"/>
                <a:cs typeface="Arial-SGK-TV" pitchFamily="2" charset="0"/>
              </a:rPr>
              <a:t>Nam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6058825" y="3164474"/>
            <a:ext cx="148045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Arial-SGK-TV" pitchFamily="2" charset="0"/>
                <a:cs typeface="Arial-SGK-TV" pitchFamily="2" charset="0"/>
              </a:rPr>
              <a:t>Mai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2645163" y="6096943"/>
            <a:ext cx="148045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latin typeface="Arial-SGK-TV" pitchFamily="2" charset="0"/>
                <a:cs typeface="Arial-SGK-TV" pitchFamily="2" charset="0"/>
              </a:rPr>
              <a:t>Việt</a:t>
            </a:r>
            <a:endParaRPr lang="en-US" sz="3200" b="1" dirty="0"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5579439" y="6138961"/>
            <a:ext cx="148045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latin typeface="Arial-SGK-TV" pitchFamily="2" charset="0"/>
                <a:cs typeface="Arial-SGK-TV" pitchFamily="2" charset="0"/>
              </a:rPr>
              <a:t>Rô-bốt</a:t>
            </a:r>
            <a:endParaRPr lang="en-US" sz="3200" b="1" dirty="0"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7373224" y="1340724"/>
            <a:ext cx="1476000" cy="864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0000FF"/>
                </a:solidFill>
                <a:latin typeface="Arial-SGK-TV" pitchFamily="2" charset="0"/>
                <a:cs typeface="Arial-SGK-TV" pitchFamily="2" charset="0"/>
              </a:rPr>
              <a:t>89 - 60 </a:t>
            </a:r>
          </a:p>
        </p:txBody>
      </p:sp>
      <p:sp>
        <p:nvSpPr>
          <p:cNvPr id="25" name="Rectangle 24"/>
          <p:cNvSpPr/>
          <p:nvPr/>
        </p:nvSpPr>
        <p:spPr>
          <a:xfrm>
            <a:off x="2928193" y="3969108"/>
            <a:ext cx="1512000" cy="936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0000FF"/>
                </a:solidFill>
                <a:latin typeface="Arial-SGK-TV" pitchFamily="2" charset="0"/>
                <a:cs typeface="Arial-SGK-TV" pitchFamily="2" charset="0"/>
              </a:rPr>
              <a:t>58 - 30</a:t>
            </a:r>
          </a:p>
        </p:txBody>
      </p:sp>
      <p:sp>
        <p:nvSpPr>
          <p:cNvPr id="33" name="Rectangle 32"/>
          <p:cNvSpPr/>
          <p:nvPr/>
        </p:nvSpPr>
        <p:spPr>
          <a:xfrm>
            <a:off x="6106887" y="3925927"/>
            <a:ext cx="1692000" cy="1044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0000FF"/>
                </a:solidFill>
                <a:latin typeface="Arial-SGK-TV" pitchFamily="2" charset="0"/>
                <a:cs typeface="Arial-SGK-TV" pitchFamily="2" charset="0"/>
              </a:rPr>
              <a:t>67 - 36</a:t>
            </a:r>
          </a:p>
        </p:txBody>
      </p:sp>
      <p:sp>
        <p:nvSpPr>
          <p:cNvPr id="34" name="Rectangle 33"/>
          <p:cNvSpPr/>
          <p:nvPr/>
        </p:nvSpPr>
        <p:spPr>
          <a:xfrm>
            <a:off x="1355400" y="1572829"/>
            <a:ext cx="1476000" cy="864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0000FF"/>
                </a:solidFill>
                <a:latin typeface="Arial-SGK-TV" pitchFamily="2" charset="0"/>
                <a:cs typeface="Arial-SGK-TV" pitchFamily="2" charset="0"/>
              </a:rPr>
              <a:t>65 - 41</a:t>
            </a:r>
          </a:p>
        </p:txBody>
      </p:sp>
    </p:spTree>
    <p:extLst>
      <p:ext uri="{BB962C8B-B14F-4D97-AF65-F5344CB8AC3E}">
        <p14:creationId xmlns:p14="http://schemas.microsoft.com/office/powerpoint/2010/main" val="693121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7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0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1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2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3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52486" y="147717"/>
            <a:ext cx="843902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Bài</a:t>
            </a:r>
            <a:r>
              <a:rPr lang="en-US" sz="2800" b="1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3: </a:t>
            </a:r>
            <a:r>
              <a:rPr lang="en-US" sz="2800" b="1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Đo</a:t>
            </a:r>
            <a:r>
              <a:rPr lang="en-US" sz="2800" b="1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chiều</a:t>
            </a:r>
            <a:r>
              <a:rPr lang="en-US" sz="2800" b="1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cao</a:t>
            </a:r>
            <a:r>
              <a:rPr lang="en-US" sz="2800" b="1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ba</a:t>
            </a:r>
            <a:r>
              <a:rPr lang="en-US" sz="2800" b="1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bạn</a:t>
            </a:r>
            <a:r>
              <a:rPr lang="en-US" sz="2800" b="1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rô-bốt</a:t>
            </a:r>
            <a:r>
              <a:rPr lang="en-US" sz="2800" b="1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được</a:t>
            </a:r>
            <a:r>
              <a:rPr lang="en-US" sz="2800" b="1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kết</a:t>
            </a:r>
            <a:r>
              <a:rPr lang="en-US" sz="2800" b="1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quả</a:t>
            </a:r>
            <a:r>
              <a:rPr lang="en-US" sz="2800" b="1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như</a:t>
            </a:r>
            <a:r>
              <a:rPr lang="en-US" sz="2800" b="1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hình</a:t>
            </a:r>
            <a:r>
              <a:rPr lang="en-US" sz="2800" b="1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vẽ</a:t>
            </a:r>
            <a:r>
              <a:rPr lang="en-US" sz="2800" b="1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. </a:t>
            </a:r>
            <a:r>
              <a:rPr lang="en-US" sz="2800" b="1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Hỏi</a:t>
            </a:r>
            <a:r>
              <a:rPr lang="en-US" sz="2800" b="1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bạn</a:t>
            </a:r>
            <a:r>
              <a:rPr lang="en-US" sz="2800" b="1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nào</a:t>
            </a:r>
            <a:r>
              <a:rPr lang="en-US" sz="2800" b="1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cao</a:t>
            </a:r>
            <a:r>
              <a:rPr lang="en-US" sz="2800" b="1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nhất</a:t>
            </a:r>
            <a:r>
              <a:rPr lang="en-US" sz="2800" b="1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? </a:t>
            </a:r>
            <a:r>
              <a:rPr lang="en-US" sz="2800" b="1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Bạn</a:t>
            </a:r>
            <a:r>
              <a:rPr lang="en-US" sz="2800" b="1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nào</a:t>
            </a:r>
            <a:r>
              <a:rPr lang="en-US" sz="2800" b="1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thấp</a:t>
            </a:r>
            <a:r>
              <a:rPr lang="en-US" sz="2800" b="1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nhất</a:t>
            </a:r>
            <a:r>
              <a:rPr lang="en-US" sz="2800" b="1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?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2619" t="25782" r="15530" b="15151"/>
          <a:stretch/>
        </p:blipFill>
        <p:spPr>
          <a:xfrm>
            <a:off x="1377489" y="1717377"/>
            <a:ext cx="6602186" cy="3546581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4" name="TextBox 3"/>
          <p:cNvSpPr txBox="1"/>
          <p:nvPr/>
        </p:nvSpPr>
        <p:spPr>
          <a:xfrm>
            <a:off x="723901" y="5467513"/>
            <a:ext cx="567689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Tx/>
              <a:buChar char="-"/>
            </a:pPr>
            <a:r>
              <a:rPr lang="en-US" sz="3200" b="1" dirty="0" err="1">
                <a:solidFill>
                  <a:srgbClr val="0000FF"/>
                </a:solidFill>
                <a:latin typeface="Arial-SGK-TV" pitchFamily="2" charset="0"/>
                <a:cs typeface="Arial-SGK-TV" pitchFamily="2" charset="0"/>
              </a:rPr>
              <a:t>Bạn</a:t>
            </a:r>
            <a:r>
              <a:rPr lang="en-US" sz="3200" b="1" dirty="0">
                <a:solidFill>
                  <a:srgbClr val="0000FF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Arial-SGK-TV" pitchFamily="2" charset="0"/>
                <a:cs typeface="Arial-SGK-TV" pitchFamily="2" charset="0"/>
              </a:rPr>
              <a:t>rô-bốt</a:t>
            </a:r>
            <a:r>
              <a:rPr lang="en-US" sz="3200" b="1" dirty="0">
                <a:solidFill>
                  <a:srgbClr val="0000FF"/>
                </a:solidFill>
                <a:latin typeface="Arial-SGK-TV" pitchFamily="2" charset="0"/>
                <a:cs typeface="Arial-SGK-TV" pitchFamily="2" charset="0"/>
              </a:rPr>
              <a:t> B </a:t>
            </a:r>
            <a:r>
              <a:rPr lang="en-US" sz="3200" b="1" dirty="0" err="1">
                <a:solidFill>
                  <a:srgbClr val="0000FF"/>
                </a:solidFill>
                <a:latin typeface="Arial-SGK-TV" pitchFamily="2" charset="0"/>
                <a:cs typeface="Arial-SGK-TV" pitchFamily="2" charset="0"/>
              </a:rPr>
              <a:t>cao</a:t>
            </a:r>
            <a:r>
              <a:rPr lang="en-US" sz="3200" b="1" dirty="0">
                <a:solidFill>
                  <a:srgbClr val="0000FF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Arial-SGK-TV" pitchFamily="2" charset="0"/>
                <a:cs typeface="Arial-SGK-TV" pitchFamily="2" charset="0"/>
              </a:rPr>
              <a:t>nhất</a:t>
            </a:r>
            <a:r>
              <a:rPr lang="en-US" sz="3200" b="1" dirty="0">
                <a:solidFill>
                  <a:srgbClr val="0000FF"/>
                </a:solidFill>
                <a:latin typeface="Arial-SGK-TV" pitchFamily="2" charset="0"/>
                <a:cs typeface="Arial-SGK-TV" pitchFamily="2" charset="0"/>
              </a:rPr>
              <a:t>.</a:t>
            </a:r>
          </a:p>
          <a:p>
            <a:pPr marL="571500" indent="-571500">
              <a:buFontTx/>
              <a:buChar char="-"/>
            </a:pPr>
            <a:r>
              <a:rPr lang="en-US" sz="3200" b="1" dirty="0" err="1">
                <a:solidFill>
                  <a:srgbClr val="0000FF"/>
                </a:solidFill>
                <a:latin typeface="Arial-SGK-TV" pitchFamily="2" charset="0"/>
                <a:cs typeface="Arial-SGK-TV" pitchFamily="2" charset="0"/>
              </a:rPr>
              <a:t>Bạn</a:t>
            </a:r>
            <a:r>
              <a:rPr lang="en-US" sz="3200" b="1" dirty="0">
                <a:solidFill>
                  <a:srgbClr val="0000FF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Arial-SGK-TV" pitchFamily="2" charset="0"/>
                <a:cs typeface="Arial-SGK-TV" pitchFamily="2" charset="0"/>
              </a:rPr>
              <a:t>rô-bốt</a:t>
            </a:r>
            <a:r>
              <a:rPr lang="en-US" sz="3200" b="1" dirty="0">
                <a:solidFill>
                  <a:srgbClr val="0000FF"/>
                </a:solidFill>
                <a:latin typeface="Arial-SGK-TV" pitchFamily="2" charset="0"/>
                <a:cs typeface="Arial-SGK-TV" pitchFamily="2" charset="0"/>
              </a:rPr>
              <a:t> A </a:t>
            </a:r>
            <a:r>
              <a:rPr lang="en-US" sz="3200" b="1" dirty="0" err="1">
                <a:solidFill>
                  <a:srgbClr val="0000FF"/>
                </a:solidFill>
                <a:latin typeface="Arial-SGK-TV" pitchFamily="2" charset="0"/>
                <a:cs typeface="Arial-SGK-TV" pitchFamily="2" charset="0"/>
              </a:rPr>
              <a:t>thấp</a:t>
            </a:r>
            <a:r>
              <a:rPr lang="en-US" sz="3200" b="1" dirty="0">
                <a:solidFill>
                  <a:srgbClr val="0000FF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Arial-SGK-TV" pitchFamily="2" charset="0"/>
                <a:cs typeface="Arial-SGK-TV" pitchFamily="2" charset="0"/>
              </a:rPr>
              <a:t>nhất</a:t>
            </a:r>
            <a:r>
              <a:rPr lang="en-US" sz="3200" b="1" dirty="0">
                <a:solidFill>
                  <a:srgbClr val="0000FF"/>
                </a:solidFill>
                <a:latin typeface="Arial-SGK-TV" pitchFamily="2" charset="0"/>
                <a:cs typeface="Arial-SGK-TV" pitchFamily="2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0402647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017" y="9939"/>
            <a:ext cx="9037983" cy="674867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276857" y="703459"/>
            <a:ext cx="4397440" cy="110799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6600" b="1">
                <a:ln w="0"/>
                <a:solidFill>
                  <a:srgbClr val="0000FF"/>
                </a:solidFill>
                <a:effectLst>
                  <a:reflection blurRad="6350" stA="53000" endA="300" endPos="35500" dir="5400000" sy="-90000" algn="bl" rotWithShape="0"/>
                </a:effectLst>
                <a:latin typeface=".VnAristote" panose="020B7200000000000000" pitchFamily="34" charset="0"/>
                <a:cs typeface="JasmineUPC" panose="02020603050405020304" pitchFamily="18" charset="-34"/>
              </a:rPr>
              <a:t>Trß ch¬i</a:t>
            </a:r>
            <a:endParaRPr lang="en-US" sz="6600" b="1" dirty="0">
              <a:ln w="0"/>
              <a:solidFill>
                <a:srgbClr val="0000FF"/>
              </a:solidFill>
              <a:effectLst>
                <a:reflection blurRad="6350" stA="53000" endA="300" endPos="35500" dir="5400000" sy="-90000" algn="bl" rotWithShape="0"/>
              </a:effectLst>
              <a:latin typeface=".VnAristote" panose="020B7200000000000000" pitchFamily="34" charset="0"/>
              <a:cs typeface="JasmineUPC" panose="02020603050405020304" pitchFamily="18" charset="-34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974312" y="1130758"/>
            <a:ext cx="7575235" cy="1626437"/>
          </a:xfrm>
          <a:prstGeom prst="rect">
            <a:avLst/>
          </a:prstGeom>
          <a:noFill/>
        </p:spPr>
        <p:txBody>
          <a:bodyPr spcFirstLastPara="1" wrap="square" lIns="91440" tIns="45720" rIns="91440" bIns="45720" numCol="1">
            <a:prstTxWarp prst="textArchDown">
              <a:avLst>
                <a:gd name="adj" fmla="val 21458155"/>
              </a:avLst>
            </a:prstTxWarp>
            <a:spAutoFit/>
          </a:bodyPr>
          <a:lstStyle/>
          <a:p>
            <a:pPr algn="ctr"/>
            <a:r>
              <a:rPr lang="en-US" sz="7200" b="1" dirty="0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  <a:latin typeface="Arial-SGK-TV" pitchFamily="2" charset="0"/>
                <a:ea typeface="Segoe UI Black" panose="020B0A02040204020203" pitchFamily="34" charset="0"/>
                <a:cs typeface="Arial-SGK-TV" pitchFamily="2" charset="0"/>
              </a:rPr>
              <a:t>HÁI NẤM</a:t>
            </a:r>
          </a:p>
        </p:txBody>
      </p:sp>
    </p:spTree>
    <p:extLst>
      <p:ext uri="{BB962C8B-B14F-4D97-AF65-F5344CB8AC3E}">
        <p14:creationId xmlns:p14="http://schemas.microsoft.com/office/powerpoint/2010/main" val="89497830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4">
                <a:lumMod val="5000"/>
                <a:lumOff val="95000"/>
              </a:schemeClr>
            </a:gs>
            <a:gs pos="74000">
              <a:schemeClr val="accent4">
                <a:lumMod val="45000"/>
                <a:lumOff val="55000"/>
              </a:schemeClr>
            </a:gs>
            <a:gs pos="83000">
              <a:schemeClr val="accent4">
                <a:lumMod val="45000"/>
                <a:lumOff val="55000"/>
              </a:schemeClr>
            </a:gs>
            <a:gs pos="100000">
              <a:schemeClr val="accent4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232388" y="1408161"/>
            <a:ext cx="8514047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 algn="just">
              <a:buFontTx/>
              <a:buChar char="-"/>
            </a:pPr>
            <a:r>
              <a:rPr lang="en-US" sz="3200" b="1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Dán</a:t>
            </a:r>
            <a:r>
              <a:rPr lang="en-US" sz="3200" b="1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các</a:t>
            </a:r>
            <a:r>
              <a:rPr lang="en-US" sz="3200" b="1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số</a:t>
            </a:r>
            <a:r>
              <a:rPr lang="en-US" sz="3200" b="1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: 6, 12, 34, 35, 50, 67 </a:t>
            </a:r>
            <a:r>
              <a:rPr lang="en-US" sz="3200" b="1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vào</a:t>
            </a:r>
            <a:r>
              <a:rPr lang="en-US" sz="3200" b="1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sáu</a:t>
            </a:r>
            <a:r>
              <a:rPr lang="en-US" sz="3200" b="1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mặt</a:t>
            </a:r>
            <a:r>
              <a:rPr lang="en-US" sz="3200" b="1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của</a:t>
            </a:r>
            <a:r>
              <a:rPr lang="en-US" sz="3200" b="1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con </a:t>
            </a:r>
            <a:r>
              <a:rPr lang="en-US" sz="3200" b="1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xúc</a:t>
            </a:r>
            <a:r>
              <a:rPr lang="en-US" sz="3200" b="1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xắc</a:t>
            </a:r>
            <a:r>
              <a:rPr lang="en-US" sz="3200" b="1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.</a:t>
            </a:r>
          </a:p>
          <a:p>
            <a:pPr marL="571500" indent="-571500" algn="just">
              <a:buFontTx/>
              <a:buChar char="-"/>
            </a:pPr>
            <a:r>
              <a:rPr lang="en-US" sz="3200" b="1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Chơi</a:t>
            </a:r>
            <a:r>
              <a:rPr lang="en-US" sz="3200" b="1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theo</a:t>
            </a:r>
            <a:r>
              <a:rPr lang="en-US" sz="3200" b="1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nhóm</a:t>
            </a:r>
            <a:r>
              <a:rPr lang="en-US" sz="3200" b="1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.</a:t>
            </a:r>
          </a:p>
          <a:p>
            <a:pPr marL="571500" indent="-571500" algn="just">
              <a:buFontTx/>
              <a:buChar char="-"/>
            </a:pPr>
            <a:r>
              <a:rPr lang="en-US" sz="3200" b="1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Khi</a:t>
            </a:r>
            <a:r>
              <a:rPr lang="en-US" sz="3200" b="1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đến</a:t>
            </a:r>
            <a:r>
              <a:rPr lang="en-US" sz="3200" b="1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lượt</a:t>
            </a:r>
            <a:r>
              <a:rPr lang="en-US" sz="3200" b="1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, </a:t>
            </a:r>
            <a:r>
              <a:rPr lang="en-US" sz="3200" b="1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người</a:t>
            </a:r>
            <a:r>
              <a:rPr lang="en-US" sz="3200" b="1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chơi</a:t>
            </a:r>
            <a:r>
              <a:rPr lang="en-US" sz="3200" b="1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gieo</a:t>
            </a:r>
            <a:r>
              <a:rPr lang="en-US" sz="3200" b="1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xúc</a:t>
            </a:r>
            <a:r>
              <a:rPr lang="en-US" sz="3200" b="1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sắc</a:t>
            </a:r>
            <a:r>
              <a:rPr lang="en-US" sz="3200" b="1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để</a:t>
            </a:r>
            <a:r>
              <a:rPr lang="en-US" sz="3200" b="1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nhận</a:t>
            </a:r>
            <a:r>
              <a:rPr lang="en-US" sz="3200" b="1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được</a:t>
            </a:r>
            <a:r>
              <a:rPr lang="en-US" sz="3200" b="1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một</a:t>
            </a:r>
            <a:r>
              <a:rPr lang="en-US" sz="3200" b="1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số</a:t>
            </a:r>
            <a:r>
              <a:rPr lang="en-US" sz="3200" b="1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ở </a:t>
            </a:r>
            <a:r>
              <a:rPr lang="en-US" sz="3200" b="1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mặt</a:t>
            </a:r>
            <a:r>
              <a:rPr lang="en-US" sz="3200" b="1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trên</a:t>
            </a:r>
            <a:r>
              <a:rPr lang="en-US" sz="3200" b="1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xúc</a:t>
            </a:r>
            <a:r>
              <a:rPr lang="en-US" sz="3200" b="1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xắc</a:t>
            </a:r>
            <a:r>
              <a:rPr lang="en-US" sz="3200" b="1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. </a:t>
            </a:r>
            <a:r>
              <a:rPr lang="en-US" sz="3200" b="1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Hái</a:t>
            </a:r>
            <a:r>
              <a:rPr lang="en-US" sz="3200" b="1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cây</a:t>
            </a:r>
            <a:r>
              <a:rPr lang="en-US" sz="3200" b="1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nấm</a:t>
            </a:r>
            <a:r>
              <a:rPr lang="en-US" sz="3200" b="1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ghi</a:t>
            </a:r>
            <a:r>
              <a:rPr lang="en-US" sz="3200" b="1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phép</a:t>
            </a:r>
            <a:r>
              <a:rPr lang="en-US" sz="3200" b="1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tính</a:t>
            </a:r>
            <a:r>
              <a:rPr lang="en-US" sz="3200" b="1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có</a:t>
            </a:r>
            <a:r>
              <a:rPr lang="en-US" sz="3200" b="1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kết</a:t>
            </a:r>
            <a:r>
              <a:rPr lang="en-US" sz="3200" b="1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quả</a:t>
            </a:r>
            <a:r>
              <a:rPr lang="en-US" sz="3200" b="1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bằng</a:t>
            </a:r>
            <a:r>
              <a:rPr lang="en-US" sz="3200" b="1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số</a:t>
            </a:r>
            <a:r>
              <a:rPr lang="en-US" sz="3200" b="1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nhận</a:t>
            </a:r>
            <a:r>
              <a:rPr lang="en-US" sz="3200" b="1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được</a:t>
            </a:r>
            <a:r>
              <a:rPr lang="en-US" sz="3200" b="1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.</a:t>
            </a:r>
          </a:p>
          <a:p>
            <a:pPr marL="571500" indent="-571500" algn="just">
              <a:buFontTx/>
              <a:buChar char="-"/>
            </a:pPr>
            <a:r>
              <a:rPr lang="en-US" sz="3200" b="1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Trò</a:t>
            </a:r>
            <a:r>
              <a:rPr lang="en-US" sz="3200" b="1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chơi</a:t>
            </a:r>
            <a:r>
              <a:rPr lang="en-US" sz="3200" b="1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kết</a:t>
            </a:r>
            <a:r>
              <a:rPr lang="en-US" sz="3200" b="1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thúc</a:t>
            </a:r>
            <a:r>
              <a:rPr lang="en-US" sz="3200" b="1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khi</a:t>
            </a:r>
            <a:r>
              <a:rPr lang="en-US" sz="3200" b="1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hái</a:t>
            </a:r>
            <a:r>
              <a:rPr lang="en-US" sz="3200" b="1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được</a:t>
            </a:r>
            <a:r>
              <a:rPr lang="en-US" sz="3200" b="1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4 </a:t>
            </a:r>
            <a:r>
              <a:rPr lang="en-US" sz="3200" b="1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cây</a:t>
            </a:r>
            <a:r>
              <a:rPr lang="en-US" sz="3200" b="1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nấm</a:t>
            </a:r>
            <a:r>
              <a:rPr lang="en-US" sz="3200" b="1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.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2852057" y="261257"/>
            <a:ext cx="3037114" cy="903514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b="1" dirty="0" err="1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Cách</a:t>
            </a:r>
            <a:r>
              <a:rPr lang="en-US" sz="4400" b="1" dirty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chơi</a:t>
            </a:r>
            <a:endParaRPr lang="en-US" sz="4400" b="1" dirty="0">
              <a:solidFill>
                <a:srgbClr val="FF0000"/>
              </a:solidFill>
              <a:latin typeface="Arial-SGK-TV" pitchFamily="2" charset="0"/>
              <a:cs typeface="Arial-SGK-TV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6731750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7460" t="22895" r="29601" b="10727"/>
          <a:stretch/>
        </p:blipFill>
        <p:spPr>
          <a:xfrm>
            <a:off x="224590" y="-5347"/>
            <a:ext cx="7892716" cy="6863347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38148" b="74444" l="53698" r="77604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9199" t="40309" r="20238" b="21596"/>
          <a:stretch/>
        </p:blipFill>
        <p:spPr>
          <a:xfrm>
            <a:off x="7468745" y="-5347"/>
            <a:ext cx="1790827" cy="18662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27004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495</TotalTime>
  <Words>217</Words>
  <Application>Microsoft Office PowerPoint</Application>
  <PresentationFormat>Trình chiếu Trên màn hình (4:3)</PresentationFormat>
  <Paragraphs>36</Paragraphs>
  <Slides>10</Slides>
  <Notes>0</Notes>
  <HiddenSlides>0</HiddenSlides>
  <MMClips>0</MMClips>
  <ScaleCrop>false</ScaleCrop>
  <HeadingPairs>
    <vt:vector size="6" baseType="variant">
      <vt:variant>
        <vt:lpstr>Phông được Dùng</vt:lpstr>
      </vt:variant>
      <vt:variant>
        <vt:i4>7</vt:i4>
      </vt:variant>
      <vt:variant>
        <vt:lpstr>Chủ đề</vt:lpstr>
      </vt:variant>
      <vt:variant>
        <vt:i4>2</vt:i4>
      </vt:variant>
      <vt:variant>
        <vt:lpstr>Tiêu đề Bản chiếu</vt:lpstr>
      </vt:variant>
      <vt:variant>
        <vt:i4>10</vt:i4>
      </vt:variant>
    </vt:vector>
  </HeadingPairs>
  <TitlesOfParts>
    <vt:vector size="19" baseType="lpstr">
      <vt:lpstr>.VnAristote</vt:lpstr>
      <vt:lpstr>Arial</vt:lpstr>
      <vt:lpstr>Arial-SGK-TV</vt:lpstr>
      <vt:lpstr>Calibri</vt:lpstr>
      <vt:lpstr>Calibri Light</vt:lpstr>
      <vt:lpstr>JasmineUPC</vt:lpstr>
      <vt:lpstr>Segoe UI Black</vt:lpstr>
      <vt:lpstr>Office Theme</vt:lpstr>
      <vt:lpstr>1_Office Theme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NguyenSim</dc:creator>
  <cp:lastModifiedBy>PC</cp:lastModifiedBy>
  <cp:revision>59</cp:revision>
  <dcterms:created xsi:type="dcterms:W3CDTF">2020-08-13T02:00:35Z</dcterms:created>
  <dcterms:modified xsi:type="dcterms:W3CDTF">2021-04-01T03:54:10Z</dcterms:modified>
</cp:coreProperties>
</file>