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7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F99FF"/>
    <a:srgbClr val="0000FF"/>
    <a:srgbClr val="99FF99"/>
    <a:srgbClr val="66FFCC"/>
    <a:srgbClr val="66FF33"/>
    <a:srgbClr val="99FF33"/>
    <a:srgbClr val="00FF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0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1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6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0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5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9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6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6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6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9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8855" y="2618992"/>
            <a:ext cx="7826289" cy="201926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336" y="148407"/>
            <a:ext cx="8705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buýt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chở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29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khách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bến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khách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buýt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khách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486" y="2065636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499" y="2172275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18354" y="217227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51209" y="217227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4240" y="217227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78325" y="217227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1387083" y="612550"/>
            <a:ext cx="7482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292802" y="1018184"/>
            <a:ext cx="46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167955" y="1018184"/>
            <a:ext cx="3600000" cy="161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73368" y="217267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18351" y="217267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54716" y="217267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24</a:t>
            </a: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257089" y="1482329"/>
            <a:ext cx="4392000" cy="94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10" t="28091" r="7631" b="20539"/>
          <a:stretch/>
        </p:blipFill>
        <p:spPr>
          <a:xfrm>
            <a:off x="1254870" y="3476107"/>
            <a:ext cx="6540257" cy="329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44321" y="2927106"/>
            <a:ext cx="9432642" cy="188343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336" y="1754966"/>
            <a:ext cx="8305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31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PHÉP TRỪ SỐ CÓ HAI CHỮ SỐ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CHO 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SỐ </a:t>
            </a:r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CÓ MỘT CHỮ 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SỐ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5932" y="2105561"/>
            <a:ext cx="5856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Khám phá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6603" y="379833"/>
            <a:ext cx="4754440" cy="312091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7" y="5376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61" y="5376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44" y="5376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43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292656" y="2827450"/>
            <a:ext cx="293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76 – 5 = ?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910826"/>
              </p:ext>
            </p:extLst>
          </p:nvPr>
        </p:nvGraphicFramePr>
        <p:xfrm>
          <a:off x="5606177" y="369888"/>
          <a:ext cx="3276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638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154546" y="1135074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22089" y="113507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22089" y="194805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4546" y="283293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22089" y="2832937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06178" y="160325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3579362" y="3844140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76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3852834" y="460614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3122161" y="417071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3426961" y="5368139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3884162" y="5368139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579361" y="536814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56878" y="4107725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6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trừ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5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1,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1.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Hạ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7,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7.</a:t>
            </a:r>
          </a:p>
        </p:txBody>
      </p:sp>
      <p:pic>
        <p:nvPicPr>
          <p:cNvPr id="36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942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464" y="5376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947" y="5376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49" y="175414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61" y="175414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44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200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229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176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2650763" y="2081487"/>
            <a:ext cx="301752" cy="3749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045694" y="2101904"/>
            <a:ext cx="301752" cy="3749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30796" y="2101904"/>
            <a:ext cx="301752" cy="3749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805876" y="2101904"/>
            <a:ext cx="301752" cy="3749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255982" y="2101904"/>
            <a:ext cx="301752" cy="3749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30055" y="425480"/>
            <a:ext cx="5134158" cy="3082306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52" y="532590"/>
            <a:ext cx="1440000" cy="1188507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135717"/>
              </p:ext>
            </p:extLst>
          </p:nvPr>
        </p:nvGraphicFramePr>
        <p:xfrm>
          <a:off x="5690538" y="482229"/>
          <a:ext cx="3276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638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238907" y="1247415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06450" y="1247414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06450" y="2060399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75483" y="2945279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06450" y="294527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90539" y="1715594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661862" y="412535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34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905481" y="4879413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204661" y="4484581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509461" y="5649350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3966662" y="5649350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0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3661861" y="564935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66226" y="4251776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4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trừ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0,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Hạ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3,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3.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15462" y="2799900"/>
            <a:ext cx="2504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34 – 4 =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352" y="2013726"/>
            <a:ext cx="468000" cy="4641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650" y="532590"/>
            <a:ext cx="1440000" cy="118850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48" y="2036074"/>
            <a:ext cx="468000" cy="4641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38" y="2036075"/>
            <a:ext cx="468000" cy="4641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28" y="2035995"/>
            <a:ext cx="468000" cy="4641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036" y="558674"/>
            <a:ext cx="1440000" cy="1188507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H="1">
            <a:off x="1815462" y="2094608"/>
            <a:ext cx="521197" cy="4732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423972" y="2094608"/>
            <a:ext cx="521197" cy="4732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083347" y="2094608"/>
            <a:ext cx="521197" cy="4732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745870" y="2094608"/>
            <a:ext cx="521197" cy="4732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 animBg="1"/>
      <p:bldP spid="34" grpId="0"/>
      <p:bldP spid="35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3085" y="2105561"/>
            <a:ext cx="4968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Hoạt động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695" y="346148"/>
            <a:ext cx="3080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688190" y="1556099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19</a:t>
            </a: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971221" y="2318099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220104" y="1904443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535790" y="3080098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688190" y="3080099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388820" y="1563541"/>
            <a:ext cx="828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35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2671851" y="2325541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1920734" y="191188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2236420" y="308754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2388821" y="3087541"/>
            <a:ext cx="828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33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4381040" y="157098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66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4664070" y="2332983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3912953" y="1919327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4228639" y="3094982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4381040" y="309498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65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209517" y="1519722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78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6492547" y="2281722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5741430" y="1868066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6057116" y="3043721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6209517" y="3043722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73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7818759" y="151228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93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8101789" y="227428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7350672" y="186062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>
            <a:off x="7666358" y="303628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7818759" y="303628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71635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23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10" y="70598"/>
            <a:ext cx="460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9352" y="1314528"/>
            <a:ext cx="1800000" cy="75111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18 – 5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330039" y="1345339"/>
            <a:ext cx="1800000" cy="75111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46 – 4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46195" y="1405654"/>
            <a:ext cx="1800000" cy="751114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99 – 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38117" y="1345339"/>
            <a:ext cx="1800000" cy="751114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75 – 3 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746536" y="2156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18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1029567" y="2918768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278450" y="250511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>
            <a:off x="594136" y="368076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46536" y="3680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13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2862791" y="2156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46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3145821" y="2918768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2394704" y="250511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2710390" y="368076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2862791" y="3680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42</a:t>
            </a:r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5216901" y="2156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75</a:t>
            </a:r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5499931" y="2918768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4748814" y="250511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5064500" y="368076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5216901" y="3680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72</a:t>
            </a:r>
          </a:p>
        </p:txBody>
      </p:sp>
      <p:sp>
        <p:nvSpPr>
          <p:cNvPr id="42" name="Text Box 28"/>
          <p:cNvSpPr txBox="1">
            <a:spLocks noChangeArrowheads="1"/>
          </p:cNvSpPr>
          <p:nvPr/>
        </p:nvSpPr>
        <p:spPr bwMode="auto">
          <a:xfrm>
            <a:off x="7648541" y="2156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99</a:t>
            </a:r>
          </a:p>
        </p:txBody>
      </p:sp>
      <p:sp>
        <p:nvSpPr>
          <p:cNvPr id="43" name="Text Box 30"/>
          <p:cNvSpPr txBox="1">
            <a:spLocks noChangeArrowheads="1"/>
          </p:cNvSpPr>
          <p:nvPr/>
        </p:nvSpPr>
        <p:spPr bwMode="auto">
          <a:xfrm>
            <a:off x="7931571" y="2918768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9</a:t>
            </a: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7180454" y="250511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45" name="Line 33"/>
          <p:cNvSpPr>
            <a:spLocks noChangeShapeType="1"/>
          </p:cNvSpPr>
          <p:nvPr/>
        </p:nvSpPr>
        <p:spPr bwMode="auto">
          <a:xfrm>
            <a:off x="7496140" y="368076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7648541" y="3680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 animBg="1"/>
      <p:bldP spid="31" grpId="0"/>
      <p:bldP spid="32" grpId="0"/>
      <p:bldP spid="33" grpId="0"/>
      <p:bldP spid="34" grpId="0"/>
      <p:bldP spid="35" grpId="0" animBg="1"/>
      <p:bldP spid="36" grpId="0"/>
      <p:bldP spid="37" grpId="0"/>
      <p:bldP spid="38" grpId="0"/>
      <p:bldP spid="39" grpId="0"/>
      <p:bldP spid="40" grpId="0" animBg="1"/>
      <p:bldP spid="41" grpId="0"/>
      <p:bldP spid="42" grpId="0"/>
      <p:bldP spid="43" grpId="0"/>
      <p:bldP spid="44" grpId="0"/>
      <p:bldP spid="45" grpId="0" animBg="1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827" y="94564"/>
            <a:ext cx="6233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tô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82" y="679339"/>
            <a:ext cx="3468925" cy="2054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90" y="2790419"/>
            <a:ext cx="3401863" cy="1798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88" y="4732653"/>
            <a:ext cx="3316511" cy="17984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256" y="1145204"/>
            <a:ext cx="2703862" cy="4726078"/>
          </a:xfrm>
          <a:prstGeom prst="rect">
            <a:avLst/>
          </a:prstGeom>
        </p:spPr>
      </p:pic>
      <p:cxnSp>
        <p:nvCxnSpPr>
          <p:cNvPr id="18" name="Straight Connector 17"/>
          <p:cNvCxnSpPr>
            <a:cxnSpLocks/>
          </p:cNvCxnSpPr>
          <p:nvPr/>
        </p:nvCxnSpPr>
        <p:spPr>
          <a:xfrm>
            <a:off x="3506732" y="3905991"/>
            <a:ext cx="2594670" cy="11165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  <a:endCxn id="12" idx="1"/>
          </p:cNvCxnSpPr>
          <p:nvPr/>
        </p:nvCxnSpPr>
        <p:spPr>
          <a:xfrm>
            <a:off x="3506732" y="2005066"/>
            <a:ext cx="2585524" cy="15031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3506732" y="2125347"/>
            <a:ext cx="2576378" cy="35065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</TotalTime>
  <Words>217</Words>
  <Application>Microsoft Office PowerPoint</Application>
  <PresentationFormat>Trình chiếu Trên màn hình (4:3)</PresentationFormat>
  <Paragraphs>101</Paragraphs>
  <Slides>11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6" baseType="lpstr">
      <vt:lpstr>Arial</vt:lpstr>
      <vt:lpstr>Arial-SGK-TV</vt:lpstr>
      <vt:lpstr>Calibri</vt:lpstr>
      <vt:lpstr>Calibri Light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PC</cp:lastModifiedBy>
  <cp:revision>47</cp:revision>
  <dcterms:created xsi:type="dcterms:W3CDTF">2020-08-13T02:00:35Z</dcterms:created>
  <dcterms:modified xsi:type="dcterms:W3CDTF">2021-03-22T02:33:38Z</dcterms:modified>
</cp:coreProperties>
</file>