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70" r:id="rId6"/>
    <p:sldId id="271" r:id="rId7"/>
    <p:sldId id="26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278287" y="160319"/>
            <a:ext cx="8534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Tìm số thích hợp (theo mẫu).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78E0-7EEC-4546-B57C-F43580A5CAC2}"/>
              </a:ext>
            </a:extLst>
          </p:cNvPr>
          <p:cNvSpPr txBox="1"/>
          <p:nvPr/>
        </p:nvSpPr>
        <p:spPr>
          <a:xfrm>
            <a:off x="304796" y="743416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35 – 2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42D60F-A2C5-4C03-827A-D205B4CD2CB5}"/>
              </a:ext>
            </a:extLst>
          </p:cNvPr>
          <p:cNvSpPr/>
          <p:nvPr/>
        </p:nvSpPr>
        <p:spPr>
          <a:xfrm>
            <a:off x="251793" y="1497498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B7CCD-8E0C-4964-A141-340AE249821B}"/>
              </a:ext>
            </a:extLst>
          </p:cNvPr>
          <p:cNvSpPr/>
          <p:nvPr/>
        </p:nvSpPr>
        <p:spPr>
          <a:xfrm>
            <a:off x="1922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D18DC-C309-48F1-9C0A-737D159CD708}"/>
              </a:ext>
            </a:extLst>
          </p:cNvPr>
          <p:cNvSpPr/>
          <p:nvPr/>
        </p:nvSpPr>
        <p:spPr>
          <a:xfrm>
            <a:off x="3614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079793" y="1893498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714297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A5F2CE-19B1-4F2F-B7C7-83278275B8DD}"/>
              </a:ext>
            </a:extLst>
          </p:cNvPr>
          <p:cNvSpPr txBox="1"/>
          <p:nvPr/>
        </p:nvSpPr>
        <p:spPr>
          <a:xfrm>
            <a:off x="1219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5FB05-F172-4603-BFC3-40E54B8CB32B}"/>
              </a:ext>
            </a:extLst>
          </p:cNvPr>
          <p:cNvSpPr txBox="1"/>
          <p:nvPr/>
        </p:nvSpPr>
        <p:spPr>
          <a:xfrm>
            <a:off x="2908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8BA3C-6512-42BF-8ED7-BE49C31BDBCF}"/>
              </a:ext>
            </a:extLst>
          </p:cNvPr>
          <p:cNvSpPr txBox="1"/>
          <p:nvPr/>
        </p:nvSpPr>
        <p:spPr>
          <a:xfrm>
            <a:off x="6626080" y="145774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7D2624-477E-4C43-A87E-FD99F0B3047C}"/>
              </a:ext>
            </a:extLst>
          </p:cNvPr>
          <p:cNvSpPr/>
          <p:nvPr/>
        </p:nvSpPr>
        <p:spPr>
          <a:xfrm>
            <a:off x="8259231" y="1457742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D52AE-3D03-4F6B-BC39-B8035E40F849}"/>
              </a:ext>
            </a:extLst>
          </p:cNvPr>
          <p:cNvSpPr txBox="1"/>
          <p:nvPr/>
        </p:nvSpPr>
        <p:spPr>
          <a:xfrm>
            <a:off x="2053410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2116801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0342-264B-4D9A-8F0A-5F6293A004FA}"/>
              </a:ext>
            </a:extLst>
          </p:cNvPr>
          <p:cNvSpPr txBox="1"/>
          <p:nvPr/>
        </p:nvSpPr>
        <p:spPr>
          <a:xfrm>
            <a:off x="3761397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33A7B-69CE-4ED1-9C14-83C13B90AFD0}"/>
              </a:ext>
            </a:extLst>
          </p:cNvPr>
          <p:cNvSpPr txBox="1"/>
          <p:nvPr/>
        </p:nvSpPr>
        <p:spPr>
          <a:xfrm>
            <a:off x="3828986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C8160-550B-412D-8FFD-E329B8EFB96A}"/>
              </a:ext>
            </a:extLst>
          </p:cNvPr>
          <p:cNvSpPr txBox="1"/>
          <p:nvPr/>
        </p:nvSpPr>
        <p:spPr>
          <a:xfrm>
            <a:off x="8216006" y="1426964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2B3E-0B63-4E47-9231-00988CC763AF}"/>
              </a:ext>
            </a:extLst>
          </p:cNvPr>
          <p:cNvSpPr txBox="1"/>
          <p:nvPr/>
        </p:nvSpPr>
        <p:spPr>
          <a:xfrm>
            <a:off x="8387840" y="145774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612C-8CD5-4FF0-82AE-B57CDEB9FABB}"/>
              </a:ext>
            </a:extLst>
          </p:cNvPr>
          <p:cNvSpPr txBox="1"/>
          <p:nvPr/>
        </p:nvSpPr>
        <p:spPr>
          <a:xfrm>
            <a:off x="385038" y="269909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325BE2-96B8-418D-AD24-88EBAA3F1C7F}"/>
              </a:ext>
            </a:extLst>
          </p:cNvPr>
          <p:cNvSpPr/>
          <p:nvPr/>
        </p:nvSpPr>
        <p:spPr>
          <a:xfrm>
            <a:off x="251793" y="3417173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9A42C-1EBD-4601-86C5-F5F7498FD5A0}"/>
              </a:ext>
            </a:extLst>
          </p:cNvPr>
          <p:cNvSpPr/>
          <p:nvPr/>
        </p:nvSpPr>
        <p:spPr>
          <a:xfrm>
            <a:off x="1922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FCF735-59A1-4E12-82FA-0EEB9A29E4F5}"/>
              </a:ext>
            </a:extLst>
          </p:cNvPr>
          <p:cNvSpPr/>
          <p:nvPr/>
        </p:nvSpPr>
        <p:spPr>
          <a:xfrm>
            <a:off x="3614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1079793" y="3813173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714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6DEE023-0D90-4D9F-B3E3-7532B1FCA3C0}"/>
              </a:ext>
            </a:extLst>
          </p:cNvPr>
          <p:cNvSpPr txBox="1"/>
          <p:nvPr/>
        </p:nvSpPr>
        <p:spPr>
          <a:xfrm>
            <a:off x="1219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9422E-CDC3-4109-A355-710D4575CD83}"/>
              </a:ext>
            </a:extLst>
          </p:cNvPr>
          <p:cNvSpPr txBox="1"/>
          <p:nvPr/>
        </p:nvSpPr>
        <p:spPr>
          <a:xfrm>
            <a:off x="2908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CF813-FFDD-4D95-97D9-4C3B2DD91F7C}"/>
              </a:ext>
            </a:extLst>
          </p:cNvPr>
          <p:cNvSpPr txBox="1"/>
          <p:nvPr/>
        </p:nvSpPr>
        <p:spPr>
          <a:xfrm>
            <a:off x="2053410" y="353361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CAF59-6DCC-4476-871B-7D607C7E5150}"/>
              </a:ext>
            </a:extLst>
          </p:cNvPr>
          <p:cNvSpPr txBox="1"/>
          <p:nvPr/>
        </p:nvSpPr>
        <p:spPr>
          <a:xfrm>
            <a:off x="2156371" y="351794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3BC7-1AF5-4B1B-93C0-4927788367A6}"/>
              </a:ext>
            </a:extLst>
          </p:cNvPr>
          <p:cNvSpPr txBox="1"/>
          <p:nvPr/>
        </p:nvSpPr>
        <p:spPr>
          <a:xfrm>
            <a:off x="3741446" y="3551563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5C2EBF-F0C6-4668-AE58-C462642A1B9A}"/>
              </a:ext>
            </a:extLst>
          </p:cNvPr>
          <p:cNvSpPr txBox="1"/>
          <p:nvPr/>
        </p:nvSpPr>
        <p:spPr>
          <a:xfrm>
            <a:off x="3839993" y="355156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0898F7-C7A6-482A-8A6A-00C6FAB8492C}"/>
              </a:ext>
            </a:extLst>
          </p:cNvPr>
          <p:cNvSpPr/>
          <p:nvPr/>
        </p:nvSpPr>
        <p:spPr>
          <a:xfrm>
            <a:off x="5263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4406297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643433-9948-4A26-97C6-78F1CDEBEC56}"/>
              </a:ext>
            </a:extLst>
          </p:cNvPr>
          <p:cNvSpPr txBox="1"/>
          <p:nvPr/>
        </p:nvSpPr>
        <p:spPr>
          <a:xfrm>
            <a:off x="4584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C1BBD-8C5D-4C4F-AA1A-ECEFEA94B43E}"/>
              </a:ext>
            </a:extLst>
          </p:cNvPr>
          <p:cNvSpPr txBox="1"/>
          <p:nvPr/>
        </p:nvSpPr>
        <p:spPr>
          <a:xfrm>
            <a:off x="5441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4A6F5-A7D1-4C4A-A996-8A9B72250B41}"/>
              </a:ext>
            </a:extLst>
          </p:cNvPr>
          <p:cNvSpPr txBox="1"/>
          <p:nvPr/>
        </p:nvSpPr>
        <p:spPr>
          <a:xfrm>
            <a:off x="5386954" y="353639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B5A84-EF3E-411F-A99F-433B8F203A37}"/>
              </a:ext>
            </a:extLst>
          </p:cNvPr>
          <p:cNvSpPr txBox="1"/>
          <p:nvPr/>
        </p:nvSpPr>
        <p:spPr>
          <a:xfrm>
            <a:off x="6655719" y="348289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90C0C5F-0157-4CCE-9C84-B916E2377F1B}"/>
              </a:ext>
            </a:extLst>
          </p:cNvPr>
          <p:cNvSpPr/>
          <p:nvPr/>
        </p:nvSpPr>
        <p:spPr>
          <a:xfrm>
            <a:off x="8302122" y="3482894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6C973-CEA1-45A4-AF6E-EFB32AD04393}"/>
              </a:ext>
            </a:extLst>
          </p:cNvPr>
          <p:cNvSpPr txBox="1"/>
          <p:nvPr/>
        </p:nvSpPr>
        <p:spPr>
          <a:xfrm>
            <a:off x="8338409" y="345211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3345F3-948D-43EB-825B-E8A637C1556C}"/>
              </a:ext>
            </a:extLst>
          </p:cNvPr>
          <p:cNvSpPr txBox="1"/>
          <p:nvPr/>
        </p:nvSpPr>
        <p:spPr>
          <a:xfrm>
            <a:off x="8466470" y="349000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466ADF9-E603-4117-B4E7-20099A7FD21A}"/>
              </a:ext>
            </a:extLst>
          </p:cNvPr>
          <p:cNvSpPr/>
          <p:nvPr/>
        </p:nvSpPr>
        <p:spPr>
          <a:xfrm>
            <a:off x="232320" y="5143675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1D6719-D5B9-4E4F-9218-8946A418D74F}"/>
              </a:ext>
            </a:extLst>
          </p:cNvPr>
          <p:cNvSpPr/>
          <p:nvPr/>
        </p:nvSpPr>
        <p:spPr>
          <a:xfrm>
            <a:off x="1902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737787-DEDA-449E-858D-5E97DA81EB8A}"/>
              </a:ext>
            </a:extLst>
          </p:cNvPr>
          <p:cNvSpPr/>
          <p:nvPr/>
        </p:nvSpPr>
        <p:spPr>
          <a:xfrm>
            <a:off x="3594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1060320" y="5539675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2694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46C7E9A-DA04-4178-8A79-C30D54BC2F0B}"/>
              </a:ext>
            </a:extLst>
          </p:cNvPr>
          <p:cNvSpPr txBox="1"/>
          <p:nvPr/>
        </p:nvSpPr>
        <p:spPr>
          <a:xfrm>
            <a:off x="1199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F78D9-BF38-49B1-BB93-018D4D323D7A}"/>
              </a:ext>
            </a:extLst>
          </p:cNvPr>
          <p:cNvSpPr txBox="1"/>
          <p:nvPr/>
        </p:nvSpPr>
        <p:spPr>
          <a:xfrm>
            <a:off x="2889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662577-4C4E-462A-8232-A0E9E28DDB9E}"/>
              </a:ext>
            </a:extLst>
          </p:cNvPr>
          <p:cNvSpPr txBox="1"/>
          <p:nvPr/>
        </p:nvSpPr>
        <p:spPr>
          <a:xfrm>
            <a:off x="2033937" y="526011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1643CB-EAC8-49B3-9338-43671A3A403D}"/>
              </a:ext>
            </a:extLst>
          </p:cNvPr>
          <p:cNvSpPr txBox="1"/>
          <p:nvPr/>
        </p:nvSpPr>
        <p:spPr>
          <a:xfrm>
            <a:off x="2152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482BE5-A8D3-4644-BDCE-051D144BE55A}"/>
              </a:ext>
            </a:extLst>
          </p:cNvPr>
          <p:cNvSpPr txBox="1"/>
          <p:nvPr/>
        </p:nvSpPr>
        <p:spPr>
          <a:xfrm>
            <a:off x="3721973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AC4750-4EAF-4669-A269-2CDCA05263BF}"/>
              </a:ext>
            </a:extLst>
          </p:cNvPr>
          <p:cNvSpPr txBox="1"/>
          <p:nvPr/>
        </p:nvSpPr>
        <p:spPr>
          <a:xfrm>
            <a:off x="3821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51844F-745F-4B85-ABD4-55504164CFD2}"/>
              </a:ext>
            </a:extLst>
          </p:cNvPr>
          <p:cNvSpPr/>
          <p:nvPr/>
        </p:nvSpPr>
        <p:spPr>
          <a:xfrm>
            <a:off x="5243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4386824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D20D146-7C56-4FDD-947C-A8778BC3949C}"/>
              </a:ext>
            </a:extLst>
          </p:cNvPr>
          <p:cNvSpPr txBox="1"/>
          <p:nvPr/>
        </p:nvSpPr>
        <p:spPr>
          <a:xfrm>
            <a:off x="4564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B88983-5B3F-4900-8D85-DA40A89302A5}"/>
              </a:ext>
            </a:extLst>
          </p:cNvPr>
          <p:cNvSpPr txBox="1"/>
          <p:nvPr/>
        </p:nvSpPr>
        <p:spPr>
          <a:xfrm>
            <a:off x="5421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148CE-6527-4C1D-B415-A7D1B4D03583}"/>
              </a:ext>
            </a:extLst>
          </p:cNvPr>
          <p:cNvSpPr txBox="1"/>
          <p:nvPr/>
        </p:nvSpPr>
        <p:spPr>
          <a:xfrm>
            <a:off x="5384507" y="5295112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F2EFA9-F67E-418D-ACC2-057D056EDD2A}"/>
              </a:ext>
            </a:extLst>
          </p:cNvPr>
          <p:cNvSpPr txBox="1"/>
          <p:nvPr/>
        </p:nvSpPr>
        <p:spPr>
          <a:xfrm>
            <a:off x="385038" y="444703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41F768-62F0-4182-B3DC-23C0EF484EFB}"/>
              </a:ext>
            </a:extLst>
          </p:cNvPr>
          <p:cNvSpPr txBox="1"/>
          <p:nvPr/>
        </p:nvSpPr>
        <p:spPr>
          <a:xfrm>
            <a:off x="6142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6035675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D428861-9D81-486D-8F35-E78BAA14F41F}"/>
              </a:ext>
            </a:extLst>
          </p:cNvPr>
          <p:cNvSpPr/>
          <p:nvPr/>
        </p:nvSpPr>
        <p:spPr>
          <a:xfrm>
            <a:off x="6852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E52A51-FCD5-497F-8572-6BEE5330AFF4}"/>
              </a:ext>
            </a:extLst>
          </p:cNvPr>
          <p:cNvSpPr txBox="1"/>
          <p:nvPr/>
        </p:nvSpPr>
        <p:spPr>
          <a:xfrm>
            <a:off x="7062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A8A767-6250-4B04-BC3F-0955160BF071}"/>
              </a:ext>
            </a:extLst>
          </p:cNvPr>
          <p:cNvSpPr txBox="1"/>
          <p:nvPr/>
        </p:nvSpPr>
        <p:spPr>
          <a:xfrm>
            <a:off x="6934254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A8C727-113D-44BA-8346-ECB4C0A6D3EC}"/>
              </a:ext>
            </a:extLst>
          </p:cNvPr>
          <p:cNvCxnSpPr/>
          <p:nvPr/>
        </p:nvCxnSpPr>
        <p:spPr>
          <a:xfrm>
            <a:off x="232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A66480-9D11-4289-8940-B32511382335}"/>
              </a:ext>
            </a:extLst>
          </p:cNvPr>
          <p:cNvCxnSpPr/>
          <p:nvPr/>
        </p:nvCxnSpPr>
        <p:spPr>
          <a:xfrm>
            <a:off x="255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B9EFE9-321A-4261-B573-2347064E4288}"/>
              </a:ext>
            </a:extLst>
          </p:cNvPr>
          <p:cNvSpPr txBox="1"/>
          <p:nvPr/>
        </p:nvSpPr>
        <p:spPr>
          <a:xfrm>
            <a:off x="6774982" y="5950781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D84BF8-CA1F-4526-A5AF-A0C9E27CEE78}"/>
              </a:ext>
            </a:extLst>
          </p:cNvPr>
          <p:cNvSpPr/>
          <p:nvPr/>
        </p:nvSpPr>
        <p:spPr>
          <a:xfrm>
            <a:off x="8405003" y="5981559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62AF63-A27A-4D4A-BA24-9BD2868105C4}"/>
              </a:ext>
            </a:extLst>
          </p:cNvPr>
          <p:cNvSpPr txBox="1"/>
          <p:nvPr/>
        </p:nvSpPr>
        <p:spPr>
          <a:xfrm>
            <a:off x="8441290" y="595078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CC40DA-3497-4D9B-8F37-E64330F39B63}"/>
              </a:ext>
            </a:extLst>
          </p:cNvPr>
          <p:cNvSpPr txBox="1"/>
          <p:nvPr/>
        </p:nvSpPr>
        <p:spPr>
          <a:xfrm>
            <a:off x="8556097" y="594842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278287" y="160319"/>
            <a:ext cx="284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F80D-2F13-4A45-8677-5148F1674975}"/>
              </a:ext>
            </a:extLst>
          </p:cNvPr>
          <p:cNvSpPr/>
          <p:nvPr/>
        </p:nvSpPr>
        <p:spPr>
          <a:xfrm>
            <a:off x="515188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20814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6C276-92BD-4B11-A1D9-FCF0E950E2EF}"/>
              </a:ext>
            </a:extLst>
          </p:cNvPr>
          <p:cNvSpPr/>
          <p:nvPr/>
        </p:nvSpPr>
        <p:spPr>
          <a:xfrm>
            <a:off x="801505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208148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36" y="4412965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4F5BF-AA43-40FA-91B6-A18100D4A1EC}"/>
              </a:ext>
            </a:extLst>
          </p:cNvPr>
          <p:cNvSpPr/>
          <p:nvPr/>
        </p:nvSpPr>
        <p:spPr>
          <a:xfrm>
            <a:off x="515188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5106311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4398643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D077BF-34EE-4382-B4C9-E184283101E0}"/>
              </a:ext>
            </a:extLst>
          </p:cNvPr>
          <p:cNvSpPr/>
          <p:nvPr/>
        </p:nvSpPr>
        <p:spPr>
          <a:xfrm>
            <a:off x="801505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510631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645E0-82D3-4EA7-8E03-123C9B5BDD68}"/>
              </a:ext>
            </a:extLst>
          </p:cNvPr>
          <p:cNvSpPr txBox="1"/>
          <p:nvPr/>
        </p:nvSpPr>
        <p:spPr>
          <a:xfrm>
            <a:off x="3200948" y="549745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61B93-C52F-496B-B7A3-0F584F0F9D47}"/>
              </a:ext>
            </a:extLst>
          </p:cNvPr>
          <p:cNvSpPr txBox="1"/>
          <p:nvPr/>
        </p:nvSpPr>
        <p:spPr>
          <a:xfrm>
            <a:off x="6353962" y="494263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232CA-ED0B-44AC-98F6-772BE435BEA0}"/>
              </a:ext>
            </a:extLst>
          </p:cNvPr>
          <p:cNvSpPr txBox="1"/>
          <p:nvPr/>
        </p:nvSpPr>
        <p:spPr>
          <a:xfrm>
            <a:off x="3344090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D189A3-C0C5-4C90-A74D-334299519701}"/>
              </a:ext>
            </a:extLst>
          </p:cNvPr>
          <p:cNvSpPr txBox="1"/>
          <p:nvPr/>
        </p:nvSpPr>
        <p:spPr>
          <a:xfrm>
            <a:off x="6353484" y="3428999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3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12026" y="6862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0" y="653404"/>
            <a:ext cx="9144000" cy="6204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1C041-9645-4C14-B549-0174C77601E0}"/>
              </a:ext>
            </a:extLst>
          </p:cNvPr>
          <p:cNvCxnSpPr/>
          <p:nvPr/>
        </p:nvCxnSpPr>
        <p:spPr>
          <a:xfrm>
            <a:off x="3313043" y="2107096"/>
            <a:ext cx="2570922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B0ADEE-DF2B-4FF0-8473-D45E4A66E7F3}"/>
              </a:ext>
            </a:extLst>
          </p:cNvPr>
          <p:cNvCxnSpPr/>
          <p:nvPr/>
        </p:nvCxnSpPr>
        <p:spPr>
          <a:xfrm>
            <a:off x="3313043" y="4134678"/>
            <a:ext cx="2570922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A3495-6973-4D74-991A-31269D154F72}"/>
              </a:ext>
            </a:extLst>
          </p:cNvPr>
          <p:cNvCxnSpPr/>
          <p:nvPr/>
        </p:nvCxnSpPr>
        <p:spPr>
          <a:xfrm flipV="1">
            <a:off x="3313043" y="2107096"/>
            <a:ext cx="2570922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Có 18 bạn rùa và thỏ ch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trốn tìm, trong đó có 8 bạn rùa. Hỏi có bao nhiêu bạn thỏ?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6378" y="60862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03159" y="1051085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0" y="1243488"/>
            <a:ext cx="9144000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0" y="157229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0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7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599" y="1041097"/>
            <a:ext cx="2124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896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296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179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0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216</Words>
  <Application>Microsoft Office PowerPoint</Application>
  <PresentationFormat>Trình chiếu Trên màn hình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70</cp:revision>
  <dcterms:created xsi:type="dcterms:W3CDTF">2020-08-13T02:00:35Z</dcterms:created>
  <dcterms:modified xsi:type="dcterms:W3CDTF">2021-03-22T03:43:40Z</dcterms:modified>
</cp:coreProperties>
</file>