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9"/>
  </p:notesMasterIdLst>
  <p:sldIdLst>
    <p:sldId id="405" r:id="rId3"/>
    <p:sldId id="407" r:id="rId4"/>
    <p:sldId id="427" r:id="rId5"/>
    <p:sldId id="429" r:id="rId6"/>
    <p:sldId id="3256" r:id="rId7"/>
    <p:sldId id="4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19F24-C33D-428E-B5DC-867FB724CCD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7523B-90CA-424E-9077-D4E06FAE1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15B9-4A25-40E3-B596-8A84D61AD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45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15B9-4A25-40E3-B596-8A84D61AD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68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78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42847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78653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937532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latin typeface="Calibri" panose="020F0502020204030204" pitchFamily="34" charset="0"/>
              </a:rPr>
              <a:pPr/>
              <a:t>‹#›</a:t>
            </a:fld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36330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4"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>
                <a:latin typeface="Calibri" panose="020F0502020204030204" pitchFamily="34" charset="0"/>
              </a:rPr>
              <a:pPr/>
              <a:t>‹#›</a:t>
            </a:fld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09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4245926609"/>
      </p:ext>
    </p:extLst>
  </p:cSld>
  <p:clrMapOvr>
    <a:masterClrMapping/>
  </p:clrMapOvr>
  <p:transition spd="slow">
    <p:randomBar dir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427768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BAE-F33C-13A7-2EB4-41F2E8190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AE92-5D2F-B91A-96E8-6C66B98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670C-F4E4-60B9-EC83-0150ACA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AAC6E-C304-49DC-B43F-ACF82047886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3F5C-4951-CBC6-8D86-34CB603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CD77-5EC5-3569-462D-3E48FAB8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847024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010254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00F-CC85-A372-F374-AB7E4B51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D141-AC8C-CF3D-1033-22705315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8485-A5AE-4018-3BFA-D4BCC2B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AAC6E-C304-49DC-B43F-ACF82047886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2809-A555-3677-B6FD-1FDB3C5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FAAF-2EA1-1A3F-202B-7BFE9365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41257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3D34-D8FF-C982-74C0-E7AFA0A96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4737-54DB-6D5A-6E91-4CE652CE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81C24-BF02-BDB0-65D8-E92DAED1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6F3F-9E2F-FA2A-48C3-5332E33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AAC6E-C304-49DC-B43F-ACF82047886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6F3CC-B11B-D398-EDA5-1EA4AAB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9933-0378-1713-F455-60D716C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19541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01139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09E-AD56-88E4-B74C-CE40241F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6984-3740-9E6F-DF93-090BA3FF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FAE3D-9274-DB90-7850-C18CB2F2B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43232-3685-44C3-0824-6DDA06911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D21D8-D8C1-39C5-7EB7-87434B021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89B92-88E9-C96E-7DD6-4B62ACDE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AAC6E-C304-49DC-B43F-ACF82047886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194A0-3892-F97B-233A-61A297E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99A34-B1D9-90CF-B204-7DE71B5E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940807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5C1E-3C6A-BECC-F205-481E12A7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D459E-B119-2F15-C994-1305225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AAC6E-C304-49DC-B43F-ACF82047886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AFDA-6FA6-FACA-F2E5-E6FA7F7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2CAC1-ABEE-DB74-293A-97175475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403469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995539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540-3410-0A70-24AF-D3B5010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63F9-18FC-A559-2576-AF2C29D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2B5F-1101-1E39-1D4B-F51EB4A3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13B72-6B9E-B7A4-867E-1F645037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AAC6E-C304-49DC-B43F-ACF82047886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A9A32-7251-11F4-64F1-4FCCBE4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5068B-C08F-DB48-8A87-3E9A025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7620177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9E2E-8E5D-18AD-186A-851166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F00D0-FAA7-8FB9-2ABD-71BE5583C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135B-D539-666E-6FE5-216FEE58B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CED71-83C0-AE67-595F-435272CE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AAC6E-C304-49DC-B43F-ACF82047886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960D0-0C67-1EB3-1431-D47771B2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73CE-2CD3-8135-61FE-C943D32E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2165418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B88E-64EC-D145-5119-85820DF4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37E1-DB6F-BDE4-47D4-4F8625907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5674-31BA-9708-AE75-833C81C3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AAC6E-C304-49DC-B43F-ACF82047886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04AE-A118-58A0-F2C5-543E8F6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A778-6BBB-72B8-45A1-FF4D118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2162103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E64D-C763-5085-CB6B-DB1C81636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AEE91-7D6B-D453-2A1B-42146C3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E233-F72F-8536-3345-7B03E9C7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3AAC6E-C304-49DC-B43F-ACF82047886D}" type="datetimeFigureOut">
              <a:rPr lang="vi-VN" smtClean="0"/>
              <a:t>23/03/2026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0AC7-9A5A-5DAC-4ED1-6E1B74B3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5D64-5937-85B7-CE9C-DFF60DE0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7654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56681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49523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19782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61438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23138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88809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972485-FC94-45C1-8456-9A3B280376E5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01F36-4BB7-4120-9E90-20704F8CC9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61999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37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F779B7A-9A40-4E5B-D1F6-3D1B12004E8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16" y="7493668"/>
            <a:ext cx="1343025" cy="1343025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860455D-9979-A781-E0F9-60BA888B17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539" y="123137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9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3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E969BC-296A-E69A-3872-E4B2B4B2D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131" y="584084"/>
            <a:ext cx="5834378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3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0DF8199-28A0-B639-9C14-9B4CD64AC4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32F042CC-E98C-0C74-5063-6D6CAD4BD3B9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91D3697-6EDB-C7C6-853C-8200D209B1C0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+mn-cs"/>
              </a:endParaRPr>
            </a:p>
          </p:txBody>
        </p:sp>
      </p:grpSp>
      <p:pic>
        <p:nvPicPr>
          <p:cNvPr id="6" name="Picture 8">
            <a:extLst>
              <a:ext uri="{FF2B5EF4-FFF2-40B4-BE49-F238E27FC236}">
                <a16:creationId xmlns:a16="http://schemas.microsoft.com/office/drawing/2014/main" id="{B7982109-86A3-0673-02DB-0DFF31859C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EA1C2BF0-DA27-64FA-E71B-C104298F01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654571" y="527594"/>
            <a:ext cx="2624543" cy="453484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73678D5D-3868-1C13-755F-2864FC1B65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9" name="Group 12">
            <a:extLst>
              <a:ext uri="{FF2B5EF4-FFF2-40B4-BE49-F238E27FC236}">
                <a16:creationId xmlns:a16="http://schemas.microsoft.com/office/drawing/2014/main" id="{3A3E035A-CE29-3E3D-2BD7-3F2BCCD6B0C7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20DD650B-A361-7E23-C31A-BA27822FD63A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+mn-cs"/>
              </a:endParaRPr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442BA92F-E025-C634-5385-A053A508001C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B623D52-0E8F-F0FB-9BDC-E13188DCAA05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+mn-cs"/>
              </a:endParaRP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750DB077-9BB9-0ABE-FB08-32BE6E63183B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2F7E1340-155B-482B-4E00-5C62E9DA0220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+mn-cs"/>
              </a:endParaRPr>
            </a:p>
          </p:txBody>
        </p:sp>
      </p:grpSp>
      <p:pic>
        <p:nvPicPr>
          <p:cNvPr id="15" name="Picture 18">
            <a:extLst>
              <a:ext uri="{FF2B5EF4-FFF2-40B4-BE49-F238E27FC236}">
                <a16:creationId xmlns:a16="http://schemas.microsoft.com/office/drawing/2014/main" id="{65C52DE5-24B3-E35E-9272-E7C01027A4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D3091D8-03AC-6005-1359-7A0D944EFE40}"/>
              </a:ext>
            </a:extLst>
          </p:cNvPr>
          <p:cNvSpPr txBox="1"/>
          <p:nvPr/>
        </p:nvSpPr>
        <p:spPr>
          <a:xfrm>
            <a:off x="4175807" y="889407"/>
            <a:ext cx="4044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302020204030204"/>
                <a:cs typeface="+mn-cs"/>
              </a:rPr>
              <a:t>Phần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302020204030204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302020204030204"/>
                <a:cs typeface="+mn-cs"/>
              </a:rPr>
              <a:t>làm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302020204030204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302020204030204"/>
                <a:cs typeface="+mn-cs"/>
              </a:rPr>
              <a:t>việc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302020204030204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302020204030204"/>
                <a:cs typeface="+mn-cs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302020204030204"/>
                <a:cs typeface="+mn-cs"/>
              </a:rPr>
              <a:t> ban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302020204030204"/>
                <a:cs typeface="+mn-cs"/>
              </a:rPr>
              <a:t>cán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302020204030204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302020204030204"/>
                <a:cs typeface="+mn-cs"/>
              </a:rPr>
              <a:t>sự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302020204030204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302020204030204"/>
                <a:cs typeface="+mn-cs"/>
              </a:rPr>
              <a:t>lớp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302020204030204"/>
              <a:cs typeface="+mn-cs"/>
            </a:endParaRP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0C1EC444-883D-455C-0C97-5F107A78E79E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302020204030204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EE83EF-46F0-2942-F954-2E2401D483E5}"/>
              </a:ext>
            </a:extLst>
          </p:cNvPr>
          <p:cNvSpPr txBox="1"/>
          <p:nvPr/>
        </p:nvSpPr>
        <p:spPr>
          <a:xfrm>
            <a:off x="207170" y="517232"/>
            <a:ext cx="364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tổ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trưởng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báo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tuần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tổ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F0302020204030204"/>
              <a:cs typeface="Calibri" panose="020F0502020204030204" pitchFamily="34" charset="0"/>
            </a:endParaRP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B3B2454C-2F98-478D-0705-E7B744BADC07}"/>
              </a:ext>
            </a:extLst>
          </p:cNvPr>
          <p:cNvSpPr/>
          <p:nvPr/>
        </p:nvSpPr>
        <p:spPr>
          <a:xfrm>
            <a:off x="8467231" y="372315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Lớp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trưởng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báo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cáo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kết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quả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học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tập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của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lớp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 trong </a:t>
            </a:r>
            <a:r>
              <a:rPr kumimoji="0" 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302020204030204"/>
                <a:cs typeface="Calibri" panose="020F0502020204030204" pitchFamily="34" charset="0"/>
              </a:rPr>
              <a:t>tuần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F0302020204030204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EB214B-3227-7438-E252-E98FEEDB5E6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1510413" y="1235996"/>
            <a:ext cx="3003871" cy="53466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9A0FEA-067B-8767-8B4A-B785275559D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8654571" y="1382883"/>
            <a:ext cx="2794404" cy="54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08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F5C472-4886-6078-1223-5D221B94D656}"/>
              </a:ext>
            </a:extLst>
          </p:cNvPr>
          <p:cNvSpPr/>
          <p:nvPr/>
        </p:nvSpPr>
        <p:spPr>
          <a:xfrm>
            <a:off x="402772" y="533400"/>
            <a:ext cx="9971314" cy="4909458"/>
          </a:xfrm>
          <a:prstGeom prst="round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  <a:alpha val="45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15935-C5B7-1D0E-5CDA-E2362425973E}"/>
              </a:ext>
            </a:extLst>
          </p:cNvPr>
          <p:cNvSpPr txBox="1"/>
          <p:nvPr/>
        </p:nvSpPr>
        <p:spPr>
          <a:xfrm>
            <a:off x="402772" y="759789"/>
            <a:ext cx="10165855" cy="8512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HƯỚNG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53FD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 …</a:t>
            </a:r>
          </a:p>
        </p:txBody>
      </p:sp>
    </p:spTree>
    <p:extLst>
      <p:ext uri="{BB962C8B-B14F-4D97-AF65-F5344CB8AC3E}">
        <p14:creationId xmlns:p14="http://schemas.microsoft.com/office/powerpoint/2010/main" val="17336212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5">
            <a:extLst>
              <a:ext uri="{FF2B5EF4-FFF2-40B4-BE49-F238E27FC236}">
                <a16:creationId xmlns:a16="http://schemas.microsoft.com/office/drawing/2014/main" id="{90CF431E-BD4E-02FC-9EF0-DDE66002FB30}"/>
              </a:ext>
            </a:extLst>
          </p:cNvPr>
          <p:cNvSpPr/>
          <p:nvPr/>
        </p:nvSpPr>
        <p:spPr>
          <a:xfrm>
            <a:off x="619805" y="357869"/>
            <a:ext cx="10952389" cy="20696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pic>
        <p:nvPicPr>
          <p:cNvPr id="8196" name="Picture 4" descr="Free Vector | Cute girl read book cartoon character illustration">
            <a:extLst>
              <a:ext uri="{FF2B5EF4-FFF2-40B4-BE49-F238E27FC236}">
                <a16:creationId xmlns:a16="http://schemas.microsoft.com/office/drawing/2014/main" id="{2EB42B9C-8EA7-CDE4-8F86-7E5A1CCC6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600" l="9425" r="89617">
                        <a14:foregroundMark x1="10703" y1="45400" x2="12460" y2="53200"/>
                        <a14:foregroundMark x1="16613" y1="45600" x2="43450" y2="59200"/>
                        <a14:foregroundMark x1="44409" y1="56600" x2="47204" y2="59978"/>
                        <a14:foregroundMark x1="32109" y1="58000" x2="28594" y2="60600"/>
                        <a14:foregroundMark x1="30511" y1="59200" x2="36262" y2="77000"/>
                        <a14:foregroundMark x1="36422" y1="76600" x2="36422" y2="76600"/>
                        <a14:foregroundMark x1="38019" y1="73000" x2="39776" y2="77800"/>
                        <a14:foregroundMark x1="45208" y1="91000" x2="45208" y2="91000"/>
                        <a14:foregroundMark x1="44728" y1="93600" x2="44728" y2="93600"/>
                        <a14:foregroundMark x1="44728" y1="61800" x2="42652" y2="61600"/>
                        <a14:foregroundMark x1="57348" y1="60600" x2="57348" y2="60600"/>
                        <a14:foregroundMark x1="55272" y1="59800" x2="58626" y2="64200"/>
                        <a14:foregroundMark x1="69169" y1="17800" x2="71725" y2="59400"/>
                        <a14:foregroundMark x1="74121" y1="29600" x2="76997" y2="59400"/>
                        <a14:foregroundMark x1="78914" y1="32200" x2="84345" y2="41000"/>
                        <a14:foregroundMark x1="86901" y1="32400" x2="82907" y2="49000"/>
                        <a14:foregroundMark x1="85942" y1="31800" x2="86741" y2="41400"/>
                        <a14:foregroundMark x1="88818" y1="35000" x2="89297" y2="39200"/>
                        <a14:foregroundMark x1="70607" y1="61200" x2="71246" y2="66600"/>
                        <a14:foregroundMark x1="71725" y1="55800" x2="76837" y2="57800"/>
                        <a14:foregroundMark x1="79712" y1="63200" x2="79712" y2="63200"/>
                        <a14:foregroundMark x1="83387" y1="57400" x2="83387" y2="57400"/>
                        <a14:foregroundMark x1="11821" y1="44200" x2="11821" y2="44200"/>
                        <a14:foregroundMark x1="12780" y1="43400" x2="18211" y2="47000"/>
                        <a14:foregroundMark x1="60064" y1="64800" x2="60064" y2="64800"/>
                        <a14:foregroundMark x1="60224" y1="64800" x2="60224" y2="64800"/>
                        <a14:foregroundMark x1="56709" y1="58400" x2="56709" y2="58400"/>
                        <a14:foregroundMark x1="74601" y1="54800" x2="72204" y2="62600"/>
                        <a14:foregroundMark x1="53355" y1="59800" x2="58466" y2="64400"/>
                        <a14:foregroundMark x1="79712" y1="63000" x2="78754" y2="68000"/>
                        <a14:foregroundMark x1="10703" y1="48400" x2="10703" y2="55200"/>
                        <a14:foregroundMark x1="11661" y1="43200" x2="14537" y2="47800"/>
                        <a14:foregroundMark x1="23642" y1="23000" x2="27157" y2="27800"/>
                        <a14:foregroundMark x1="30831" y1="23200" x2="37859" y2="24000"/>
                        <a14:foregroundMark x1="33067" y1="22400" x2="35304" y2="24000"/>
                        <a14:foregroundMark x1="9425" y1="51000" x2="9904" y2="52400"/>
                        <a14:foregroundMark x1="73482" y1="49800" x2="66773" y2="61000"/>
                        <a14:foregroundMark x1="66773" y1="61000" x2="66613" y2="61400"/>
                        <a14:foregroundMark x1="50531" y1="64609" x2="51438" y2="65000"/>
                        <a14:foregroundMark x1="47726" y1="63400" x2="48317" y2="63655"/>
                        <a14:foregroundMark x1="46798" y1="63000" x2="47726" y2="63400"/>
                        <a14:foregroundMark x1="45870" y1="62600" x2="46798" y2="63000"/>
                        <a14:foregroundMark x1="31949" y1="56600" x2="45870" y2="62600"/>
                        <a14:foregroundMark x1="73003" y1="55400" x2="80990" y2="60600"/>
                        <a14:foregroundMark x1="9585" y1="44600" x2="9585" y2="44600"/>
                        <a14:foregroundMark x1="9425" y1="44600" x2="12780" y2="41800"/>
                        <a14:foregroundMark x1="12780" y1="40400" x2="11502" y2="45000"/>
                        <a14:backgroundMark x1="48882" y1="63000" x2="48882" y2="63000"/>
                        <a14:backgroundMark x1="48562" y1="63000" x2="48562" y2="63000"/>
                        <a14:backgroundMark x1="48243" y1="63800" x2="48243" y2="63800"/>
                        <a14:backgroundMark x1="48243" y1="63800" x2="49521" y2="63800"/>
                        <a14:backgroundMark x1="49840" y1="63000" x2="48243" y2="62400"/>
                        <a14:backgroundMark x1="48083" y1="62600" x2="48083" y2="62600"/>
                        <a14:backgroundMark x1="47923" y1="63400" x2="47923" y2="63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453367"/>
            <a:ext cx="5648325" cy="451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remium Vector | Happy cute kid girl kawaii children drawing picture on  white paper hand drawn cartoon character illustration">
            <a:extLst>
              <a:ext uri="{FF2B5EF4-FFF2-40B4-BE49-F238E27FC236}">
                <a16:creationId xmlns:a16="http://schemas.microsoft.com/office/drawing/2014/main" id="{6AF52FCD-B1E4-BBC2-C4E1-E76AD9E55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7188" y1="51862" x2="57188" y2="51862"/>
                        <a14:foregroundMark x1="39776" y1="65426" x2="53195" y2="75798"/>
                        <a14:foregroundMark x1="71246" y1="71809" x2="69169" y2="75000"/>
                        <a14:foregroundMark x1="61342" y1="85638" x2="61342" y2="85638"/>
                        <a14:foregroundMark x1="30351" y1="81117" x2="37220" y2="85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688" y="2690433"/>
            <a:ext cx="7511069" cy="451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6ECEF3-B38A-2A74-7ADE-A00E613516A4}"/>
              </a:ext>
            </a:extLst>
          </p:cNvPr>
          <p:cNvSpPr txBox="1"/>
          <p:nvPr/>
        </p:nvSpPr>
        <p:spPr>
          <a:xfrm>
            <a:off x="2526030" y="457200"/>
            <a:ext cx="9349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Tham gia làm kế hoạch nhỏ ở lớp: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Thu gom giấy vụn, vỏ hộp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Nhặt rác ở nơi công cộng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12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E5E50-BCF2-2066-92F4-082F75D2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586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10C051-7D75-011E-AE7D-10E3BF22BBC6}"/>
              </a:ext>
            </a:extLst>
          </p:cNvPr>
          <p:cNvSpPr/>
          <p:nvPr/>
        </p:nvSpPr>
        <p:spPr>
          <a:xfrm>
            <a:off x="616688" y="340242"/>
            <a:ext cx="11036596" cy="61456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A3463-138B-485A-0B6B-72B47F219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40" y="668654"/>
            <a:ext cx="8374380" cy="53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93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48665-30A5-AC89-720B-D0D5C1C2DC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50" b="48250" l="52800" r="70300">
                        <a14:foregroundMark x1="56200" y1="36900" x2="56200" y2="36900"/>
                        <a14:foregroundMark x1="53700" y1="38350" x2="53700" y2="38350"/>
                        <a14:foregroundMark x1="52800" y1="37950" x2="52800" y2="37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78" t="26666" r="27629" b="49334"/>
          <a:stretch/>
        </p:blipFill>
        <p:spPr>
          <a:xfrm rot="464951">
            <a:off x="9683708" y="20129"/>
            <a:ext cx="1572484" cy="1832679"/>
          </a:xfrm>
          <a:prstGeom prst="rect">
            <a:avLst/>
          </a:prstGeom>
        </p:spPr>
      </p:pic>
      <p:pic>
        <p:nvPicPr>
          <p:cNvPr id="4" name="图片 25">
            <a:extLst>
              <a:ext uri="{FF2B5EF4-FFF2-40B4-BE49-F238E27FC236}">
                <a16:creationId xmlns:a16="http://schemas.microsoft.com/office/drawing/2014/main" id="{FCF5D203-A802-A5FB-36DB-ADBB8E72C9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9654" r="8393" b="15580"/>
          <a:stretch>
            <a:fillRect/>
          </a:stretch>
        </p:blipFill>
        <p:spPr>
          <a:xfrm>
            <a:off x="881257" y="936468"/>
            <a:ext cx="1719606" cy="16336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11D7F2-8811-F019-CBE6-AB27159601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769" y="1530981"/>
            <a:ext cx="790110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77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 panose="020F0302020204030204"/>
        <a:ea typeface="张海山锐谐体"/>
        <a:cs typeface=""/>
      </a:majorFont>
      <a:minorFont>
        <a:latin typeface="Arial" panose="020F0502020204030204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65</Words>
  <Application>Microsoft Office PowerPoint</Application>
  <PresentationFormat>Widescreen</PresentationFormat>
  <Paragraphs>11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宋体</vt:lpstr>
      <vt:lpstr>Aptos</vt:lpstr>
      <vt:lpstr>Arial</vt:lpstr>
      <vt:lpstr>Calibri</vt:lpstr>
      <vt:lpstr>Calibri Light</vt:lpstr>
      <vt:lpstr>Cambria</vt:lpstr>
      <vt:lpstr>等线</vt:lpstr>
      <vt:lpstr>Montserrat</vt:lpstr>
      <vt:lpstr>Montserrat Light</vt:lpstr>
      <vt:lpstr>Times New Roman</vt:lpstr>
      <vt:lpstr>张海山锐谐体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8</cp:revision>
  <dcterms:created xsi:type="dcterms:W3CDTF">2025-02-16T01:31:26Z</dcterms:created>
  <dcterms:modified xsi:type="dcterms:W3CDTF">2026-03-23T04:51:46Z</dcterms:modified>
</cp:coreProperties>
</file>