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91" r:id="rId4"/>
    <p:sldId id="283" r:id="rId5"/>
    <p:sldId id="269" r:id="rId6"/>
    <p:sldId id="273" r:id="rId7"/>
    <p:sldId id="272" r:id="rId8"/>
    <p:sldId id="275" r:id="rId9"/>
    <p:sldId id="4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8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6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2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7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44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86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8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4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68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9CDE7-3843-4135-9C47-F0CC86B3EB8C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3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B880E-3BE9-4A10-966A-C1D42C70BCF6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4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3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7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8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82D8A5D-CD81-71C9-7E83-B61218AFA5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079" y="93890"/>
            <a:ext cx="1449987" cy="14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4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EN | Hướng dẫn học online">
            <a:extLst>
              <a:ext uri="{FF2B5EF4-FFF2-40B4-BE49-F238E27FC236}">
                <a16:creationId xmlns:a16="http://schemas.microsoft.com/office/drawing/2014/main" id="{394A7961-EE49-F3EB-45B9-2EED174CC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0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34CF87-57C2-36EE-5840-AAC5A8E66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3127188" y="66010"/>
            <a:ext cx="6115424" cy="3962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AEE473-9110-BE8F-9762-53E363CC6577}"/>
              </a:ext>
            </a:extLst>
          </p:cNvPr>
          <p:cNvSpPr txBox="1"/>
          <p:nvPr/>
        </p:nvSpPr>
        <p:spPr>
          <a:xfrm>
            <a:off x="3587811" y="475313"/>
            <a:ext cx="5493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BDEBBD37-C82B-AB88-5F55-1DB86DC34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108204" y="-108672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1452457-C565-ABFE-5357-B62CA5E15D03}"/>
              </a:ext>
            </a:extLst>
          </p:cNvPr>
          <p:cNvSpPr txBox="1"/>
          <p:nvPr/>
        </p:nvSpPr>
        <p:spPr>
          <a:xfrm>
            <a:off x="3486929" y="262000"/>
            <a:ext cx="549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28F49438-C1A0-2E73-1B17-6E9D5E8A8D4D}"/>
              </a:ext>
            </a:extLst>
          </p:cNvPr>
          <p:cNvSpPr/>
          <p:nvPr/>
        </p:nvSpPr>
        <p:spPr>
          <a:xfrm>
            <a:off x="272916" y="1974333"/>
            <a:ext cx="3643164" cy="1925273"/>
          </a:xfrm>
          <a:prstGeom prst="wedgeEllipseCallout">
            <a:avLst>
              <a:gd name="adj1" fmla="val 33974"/>
              <a:gd name="adj2" fmla="val 5982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BAA8E-901A-FE4F-91DA-2723D94F6454}"/>
              </a:ext>
            </a:extLst>
          </p:cNvPr>
          <p:cNvSpPr txBox="1"/>
          <p:nvPr/>
        </p:nvSpPr>
        <p:spPr>
          <a:xfrm>
            <a:off x="628768" y="2162457"/>
            <a:ext cx="29314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426FDA2E-DAB0-670C-3461-5D09DB420D78}"/>
              </a:ext>
            </a:extLst>
          </p:cNvPr>
          <p:cNvSpPr/>
          <p:nvPr/>
        </p:nvSpPr>
        <p:spPr>
          <a:xfrm>
            <a:off x="8477642" y="1974333"/>
            <a:ext cx="3643164" cy="1981458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9A80A9-0263-E724-058D-6FC504C284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2498849" y="2664616"/>
            <a:ext cx="3068818" cy="48822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547921A-A3BE-FFFD-1C1B-AF8470840C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6741513" y="268514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FEF409-695C-0C7F-415C-3F09EDE1A7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C2D82-A879-EAA2-DD82-60F71BCD5E0C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6FFE-E4A3-7802-2ED4-2F55AA781456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4" descr="GOEN | Hướng dẫn học online">
            <a:extLst>
              <a:ext uri="{FF2B5EF4-FFF2-40B4-BE49-F238E27FC236}">
                <a16:creationId xmlns:a16="http://schemas.microsoft.com/office/drawing/2014/main" id="{4089E056-18CB-B70B-4D26-FB60108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081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DF256-D5E5-75ED-710E-B96CE0FC1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71580" y="0"/>
            <a:ext cx="6429188" cy="41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72C1B-6908-E93E-B42F-71F2D774C620}"/>
              </a:ext>
            </a:extLst>
          </p:cNvPr>
          <p:cNvSpPr txBox="1"/>
          <p:nvPr/>
        </p:nvSpPr>
        <p:spPr>
          <a:xfrm>
            <a:off x="3542988" y="407650"/>
            <a:ext cx="48974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CAFB8-D8AB-9197-8B55-D743F990816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4" descr="GOEN | Hướng dẫn học online">
            <a:extLst>
              <a:ext uri="{FF2B5EF4-FFF2-40B4-BE49-F238E27FC236}">
                <a16:creationId xmlns:a16="http://schemas.microsoft.com/office/drawing/2014/main" id="{05A81C79-5DCB-55A1-D55C-261CE31FA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6" y="2554941"/>
            <a:ext cx="3164014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9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oden Plank Different Collection Isolated on White Background, Trapezoid Wood  Shape, Wooden Square, Horizontal Wood Shaped Plank Stock Vector -  Illustration of frame, hanging: 187602081">
            <a:extLst>
              <a:ext uri="{FF2B5EF4-FFF2-40B4-BE49-F238E27FC236}">
                <a16:creationId xmlns:a16="http://schemas.microsoft.com/office/drawing/2014/main" id="{8CFB4209-3614-9F11-B7D8-415AF080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19" b="86589" l="11875" r="89000">
                        <a14:foregroundMark x1="15875" y1="59475" x2="15750" y2="74198"/>
                        <a14:foregroundMark x1="28375" y1="54665" x2="16500" y2="56560"/>
                        <a14:foregroundMark x1="16500" y1="56560" x2="11875" y2="55831"/>
                        <a14:foregroundMark x1="85500" y1="59913" x2="85125" y2="74344"/>
                        <a14:foregroundMark x1="55500" y1="85423" x2="71125" y2="83528"/>
                        <a14:foregroundMark x1="71125" y1="83528" x2="85125" y2="85131"/>
                        <a14:foregroundMark x1="89000" y1="59475" x2="87125" y2="85860"/>
                        <a14:foregroundMark x1="56375" y1="85860" x2="27125" y2="86589"/>
                        <a14:foregroundMark x1="27125" y1="86589" x2="17500" y2="82945"/>
                        <a14:foregroundMark x1="17500" y1="82945" x2="17375" y2="83090"/>
                        <a14:foregroundMark x1="37000" y1="54810" x2="53250" y2="55539"/>
                        <a14:foregroundMark x1="53250" y1="55539" x2="61250" y2="55248"/>
                        <a14:foregroundMark x1="61250" y1="55248" x2="64750" y2="55539"/>
                        <a14:foregroundMark x1="64625" y1="54519" x2="68375" y2="54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2" t="51104" r="8471" b="11080"/>
          <a:stretch/>
        </p:blipFill>
        <p:spPr bwMode="auto">
          <a:xfrm>
            <a:off x="3069338" y="-11940"/>
            <a:ext cx="6257365" cy="247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C1989-EB21-C720-54CF-833801E10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297088" y="2658246"/>
            <a:ext cx="3068818" cy="488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449132-8FE3-FC34-D024-E9BA0306AE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2603" y="2774788"/>
            <a:ext cx="3068818" cy="439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CEB9A-8302-18BD-6A34-651242398074}"/>
              </a:ext>
            </a:extLst>
          </p:cNvPr>
          <p:cNvSpPr txBox="1"/>
          <p:nvPr/>
        </p:nvSpPr>
        <p:spPr>
          <a:xfrm>
            <a:off x="4175806" y="254068"/>
            <a:ext cx="4044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Góc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tuyên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dương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E268DD-3E15-20EC-30C1-2D0BA8F4252A}"/>
              </a:ext>
            </a:extLst>
          </p:cNvPr>
          <p:cNvSpPr txBox="1"/>
          <p:nvPr/>
        </p:nvSpPr>
        <p:spPr>
          <a:xfrm>
            <a:off x="2536684" y="5360930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E627F2-9436-4A95-8204-E8B5E04A3A5D}"/>
              </a:ext>
            </a:extLst>
          </p:cNvPr>
          <p:cNvSpPr txBox="1"/>
          <p:nvPr/>
        </p:nvSpPr>
        <p:spPr>
          <a:xfrm>
            <a:off x="6479406" y="536292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Hoa chăm chỉ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>
            <a:extLst>
              <a:ext uri="{FF2B5EF4-FFF2-40B4-BE49-F238E27FC236}">
                <a16:creationId xmlns:a16="http://schemas.microsoft.com/office/drawing/2014/main" id="{9D91D1C0-88C2-F30A-B96C-2EDDC8BABE8E}"/>
              </a:ext>
            </a:extLst>
          </p:cNvPr>
          <p:cNvGrpSpPr/>
          <p:nvPr/>
        </p:nvGrpSpPr>
        <p:grpSpPr>
          <a:xfrm>
            <a:off x="1846897" y="660937"/>
            <a:ext cx="8498205" cy="838200"/>
            <a:chOff x="1365" y="1525"/>
            <a:chExt cx="13383" cy="1320"/>
          </a:xfrm>
        </p:grpSpPr>
        <p:sp>
          <p:nvSpPr>
            <p:cNvPr id="3" name="圆角矩形 7">
              <a:extLst>
                <a:ext uri="{FF2B5EF4-FFF2-40B4-BE49-F238E27FC236}">
                  <a16:creationId xmlns:a16="http://schemas.microsoft.com/office/drawing/2014/main" id="{04E98BA7-56F2-762B-5A4D-7ADDDA06596D}"/>
                </a:ext>
              </a:extLst>
            </p:cNvPr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25" name="圆角矩形 5">
              <a:extLst>
                <a:ext uri="{FF2B5EF4-FFF2-40B4-BE49-F238E27FC236}">
                  <a16:creationId xmlns:a16="http://schemas.microsoft.com/office/drawing/2014/main" id="{3EB8646C-41F1-121E-4C6E-CC953A41AF40}"/>
                </a:ext>
              </a:extLst>
            </p:cNvPr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Phương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hướng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hoạt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động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kumimoji="0" lang="en-US" altLang="zh-CN" sz="4000" b="0" i="0" u="none" strike="noStrike" kern="1200" cap="none" spc="-30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tuần</a:t>
              </a:r>
              <a:r>
                <a:rPr kumimoji="0" lang="en-US" altLang="zh-CN" sz="4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…</a:t>
              </a:r>
              <a:endParaRPr kumimoji="0" lang="zh-CN" altLang="en-US" sz="4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32" name="图片 6">
            <a:extLst>
              <a:ext uri="{FF2B5EF4-FFF2-40B4-BE49-F238E27FC236}">
                <a16:creationId xmlns:a16="http://schemas.microsoft.com/office/drawing/2014/main" id="{63E03BE0-23FD-70F1-C111-44411771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24" b="13559"/>
          <a:stretch/>
        </p:blipFill>
        <p:spPr>
          <a:xfrm>
            <a:off x="4191000" y="5242052"/>
            <a:ext cx="4065567" cy="1308010"/>
          </a:xfrm>
          <a:prstGeom prst="rect">
            <a:avLst/>
          </a:prstGeom>
        </p:spPr>
      </p:pic>
      <p:sp>
        <p:nvSpPr>
          <p:cNvPr id="33" name="矩形: 圆角 7">
            <a:extLst>
              <a:ext uri="{FF2B5EF4-FFF2-40B4-BE49-F238E27FC236}">
                <a16:creationId xmlns:a16="http://schemas.microsoft.com/office/drawing/2014/main" id="{8DF64781-0BAF-8BD8-B34A-275644A725BB}"/>
              </a:ext>
            </a:extLst>
          </p:cNvPr>
          <p:cNvSpPr/>
          <p:nvPr/>
        </p:nvSpPr>
        <p:spPr>
          <a:xfrm>
            <a:off x="1132114" y="1567717"/>
            <a:ext cx="10043886" cy="37118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4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778A6-EFA0-A77F-C84E-AD1AAA1FB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6" b="89780" l="7667" r="96556">
                        <a14:foregroundMark x1="9111" y1="52358" x2="8556" y2="57233"/>
                        <a14:foregroundMark x1="8556" y1="64780" x2="7667" y2="63994"/>
                        <a14:foregroundMark x1="10000" y1="81604" x2="11889" y2="79874"/>
                        <a14:foregroundMark x1="20937" y1="75472" x2="21000" y2="79560"/>
                        <a14:foregroundMark x1="20911" y1="73742" x2="20937" y2="75472"/>
                        <a14:foregroundMark x1="20889" y1="72327" x2="20911" y2="73742"/>
                        <a14:foregroundMark x1="24364" y1="75472" x2="24556" y2="79088"/>
                        <a14:foregroundMark x1="24272" y1="73742" x2="24364" y2="75472"/>
                        <a14:foregroundMark x1="24222" y1="72799" x2="24272" y2="73742"/>
                        <a14:foregroundMark x1="25000" y1="79088" x2="25000" y2="79088"/>
                        <a14:foregroundMark x1="15778" y1="61792" x2="17778" y2="62579"/>
                        <a14:foregroundMark x1="37222" y1="46855" x2="37222" y2="46855"/>
                        <a14:foregroundMark x1="39000" y1="45440" x2="39000" y2="45440"/>
                        <a14:foregroundMark x1="54222" y1="76887" x2="54222" y2="76887"/>
                        <a14:foregroundMark x1="52556" y1="74371" x2="52556" y2="74371"/>
                        <a14:foregroundMark x1="52556" y1="74371" x2="52556" y2="75629"/>
                        <a14:foregroundMark x1="59444" y1="75424" x2="59444" y2="77673"/>
                        <a14:foregroundMark x1="59444" y1="71855" x2="59444" y2="73428"/>
                        <a14:foregroundMark x1="62766" y1="74579" x2="63667" y2="79088"/>
                        <a14:foregroundMark x1="62222" y1="71855" x2="62426" y2="72879"/>
                        <a14:foregroundMark x1="64592" y1="60586" x2="63889" y2="61321"/>
                        <a14:foregroundMark x1="66294" y1="58805" x2="65874" y2="59245"/>
                        <a14:foregroundMark x1="66556" y1="62107" x2="66556" y2="62107"/>
                        <a14:foregroundMark x1="66000" y1="62107" x2="66000" y2="62107"/>
                        <a14:foregroundMark x1="65889" y1="62421" x2="65889" y2="62421"/>
                        <a14:foregroundMark x1="74556" y1="63365" x2="74556" y2="63365"/>
                        <a14:foregroundMark x1="74889" y1="63836" x2="74889" y2="63836"/>
                        <a14:foregroundMark x1="64667" y1="58962" x2="64667" y2="58962"/>
                        <a14:foregroundMark x1="54444" y1="63208" x2="54444" y2="63208"/>
                        <a14:foregroundMark x1="56667" y1="63522" x2="55111" y2="63050"/>
                        <a14:foregroundMark x1="69556" y1="76415" x2="69556" y2="76415"/>
                        <a14:foregroundMark x1="70556" y1="76258" x2="70556" y2="76258"/>
                        <a14:foregroundMark x1="74444" y1="76415" x2="74444" y2="76415"/>
                        <a14:foregroundMark x1="84778" y1="74686" x2="84778" y2="74686"/>
                        <a14:foregroundMark x1="83667" y1="74528" x2="83667" y2="74528"/>
                        <a14:foregroundMark x1="78889" y1="78774" x2="78889" y2="78774"/>
                        <a14:foregroundMark x1="88000" y1="50786" x2="90333" y2="59748"/>
                        <a14:foregroundMark x1="93778" y1="50314" x2="95111" y2="55346"/>
                        <a14:foregroundMark x1="95222" y1="58962" x2="95222" y2="58962"/>
                        <a14:foregroundMark x1="94778" y1="69811" x2="94778" y2="69811"/>
                        <a14:foregroundMark x1="95333" y1="70283" x2="95333" y2="70283"/>
                        <a14:foregroundMark x1="95722" y1="71698" x2="95889" y2="72170"/>
                        <a14:foregroundMark x1="95611" y1="71384" x2="95722" y2="71698"/>
                        <a14:foregroundMark x1="95389" y1="70755" x2="95500" y2="71069"/>
                        <a14:foregroundMark x1="95222" y1="70283" x2="95389" y2="70755"/>
                        <a14:foregroundMark x1="96334" y1="70755" x2="96556" y2="71069"/>
                        <a14:foregroundMark x1="96111" y1="70440" x2="96334" y2="70755"/>
                        <a14:foregroundMark x1="95778" y1="69969" x2="96111" y2="70440"/>
                        <a14:foregroundMark x1="94556" y1="80660" x2="94556" y2="80660"/>
                        <a14:foregroundMark x1="93333" y1="79088" x2="93333" y2="79088"/>
                        <a14:foregroundMark x1="93000" y1="77987" x2="93000" y2="77987"/>
                        <a14:foregroundMark x1="92778" y1="79088" x2="92778" y2="79088"/>
                        <a14:foregroundMark x1="88667" y1="78774" x2="88667" y2="78774"/>
                        <a14:foregroundMark x1="94000" y1="70440" x2="94000" y2="70440"/>
                        <a14:foregroundMark x1="94889" y1="71698" x2="94889" y2="71698"/>
                        <a14:backgroundMark x1="22778" y1="71855" x2="22791" y2="72268"/>
                        <a14:backgroundMark x1="22889" y1="75472" x2="22889" y2="75472"/>
                        <a14:backgroundMark x1="22667" y1="73742" x2="22667" y2="73742"/>
                        <a14:backgroundMark x1="25667" y1="58805" x2="25667" y2="58805"/>
                        <a14:backgroundMark x1="25444" y1="58333" x2="25444" y2="58333"/>
                        <a14:backgroundMark x1="20222" y1="58648" x2="20222" y2="58648"/>
                        <a14:backgroundMark x1="20889" y1="58491" x2="20889" y2="58491"/>
                        <a14:backgroundMark x1="17556" y1="59277" x2="17556" y2="59277"/>
                        <a14:backgroundMark x1="60889" y1="73428" x2="60889" y2="73428"/>
                        <a14:backgroundMark x1="60889" y1="73270" x2="61111" y2="75000"/>
                        <a14:backgroundMark x1="53778" y1="54403" x2="53778" y2="54403"/>
                        <a14:backgroundMark x1="65222" y1="52044" x2="65222" y2="52044"/>
                        <a14:backgroundMark x1="65222" y1="52987" x2="65222" y2="52987"/>
                        <a14:backgroundMark x1="64889" y1="53931" x2="64889" y2="53931"/>
                        <a14:backgroundMark x1="66556" y1="56918" x2="66556" y2="56918"/>
                        <a14:backgroundMark x1="66333" y1="57233" x2="66333" y2="57233"/>
                        <a14:backgroundMark x1="66444" y1="57233" x2="66444" y2="57233"/>
                        <a14:backgroundMark x1="67667" y1="59906" x2="67667" y2="59906"/>
                        <a14:backgroundMark x1="68111" y1="59748" x2="68111" y2="59748"/>
                        <a14:backgroundMark x1="68333" y1="59591" x2="68333" y2="59591"/>
                        <a14:backgroundMark x1="66778" y1="60377" x2="65556" y2="61792"/>
                        <a14:backgroundMark x1="75667" y1="63365" x2="75667" y2="63836"/>
                        <a14:backgroundMark x1="65556" y1="58176" x2="65556" y2="58176"/>
                        <a14:backgroundMark x1="65556" y1="58176" x2="65556" y2="58805"/>
                        <a14:backgroundMark x1="65222" y1="59277" x2="65333" y2="58805"/>
                        <a14:backgroundMark x1="65667" y1="56289" x2="65778" y2="56918"/>
                        <a14:backgroundMark x1="68333" y1="59119" x2="68333" y2="59119"/>
                        <a14:backgroundMark x1="54222" y1="61950" x2="54222" y2="61950"/>
                        <a14:backgroundMark x1="54667" y1="62264" x2="54667" y2="62264"/>
                        <a14:backgroundMark x1="55111" y1="61950" x2="55111" y2="61950"/>
                        <a14:backgroundMark x1="55667" y1="62107" x2="55667" y2="62107"/>
                        <a14:backgroundMark x1="87778" y1="63365" x2="87778" y2="63365"/>
                        <a14:backgroundMark x1="91556" y1="62736" x2="91556" y2="62736"/>
                        <a14:backgroundMark x1="93556" y1="69182" x2="93556" y2="69182"/>
                        <a14:backgroundMark x1="93778" y1="69811" x2="93778" y2="69811"/>
                        <a14:backgroundMark x1="92889" y1="68082" x2="92889" y2="68082"/>
                        <a14:backgroundMark x1="96556" y1="71069" x2="96556" y2="71069"/>
                        <a14:backgroundMark x1="96111" y1="71698" x2="96111" y2="71698"/>
                        <a14:backgroundMark x1="96111" y1="72327" x2="96111" y2="72327"/>
                        <a14:backgroundMark x1="95778" y1="72484" x2="95778" y2="72484"/>
                        <a14:backgroundMark x1="94111" y1="71384" x2="94111" y2="71384"/>
                        <a14:backgroundMark x1="94222" y1="71226" x2="94222" y2="71226"/>
                        <a14:backgroundMark x1="96333" y1="70755" x2="96333" y2="70755"/>
                        <a14:backgroundMark x1="96444" y1="70440" x2="96444" y2="70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674" y="1819722"/>
            <a:ext cx="8630652" cy="60989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24F0AC-31CE-E83C-40A7-DCC5AD12209B}"/>
              </a:ext>
            </a:extLst>
          </p:cNvPr>
          <p:cNvSpPr/>
          <p:nvPr/>
        </p:nvSpPr>
        <p:spPr>
          <a:xfrm>
            <a:off x="1105786" y="457200"/>
            <a:ext cx="10313581" cy="17862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– Kể tên những hoạt động cộng đồng mà em đã tham gia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– Chia sẻ những việc tốt em đã làm được với hàng xóm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6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eerful happy cute girl waving raised hand to say hello logo hand drawn cartoon art illustration">
            <a:extLst>
              <a:ext uri="{FF2B5EF4-FFF2-40B4-BE49-F238E27FC236}">
                <a16:creationId xmlns:a16="http://schemas.microsoft.com/office/drawing/2014/main" id="{6D6FF214-AC59-04CA-CD16-FF0530AD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0" b="93613" l="9904" r="89936">
                        <a14:foregroundMark x1="34505" y1="27146" x2="30990" y2="32735"/>
                        <a14:foregroundMark x1="50000" y1="63473" x2="50479" y2="74451"/>
                        <a14:foregroundMark x1="45847" y1="65868" x2="48722" y2="71457"/>
                        <a14:foregroundMark x1="36901" y1="29741" x2="27476" y2="40918"/>
                        <a14:foregroundMark x1="30032" y1="28144" x2="30032" y2="32735"/>
                        <a14:foregroundMark x1="53514" y1="93613" x2="53514" y2="93613"/>
                        <a14:foregroundMark x1="48403" y1="92016" x2="48403" y2="92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8300"/>
            <a:ext cx="7184256" cy="57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0D8AF-909C-DFDB-8772-E45E032659BC}"/>
              </a:ext>
            </a:extLst>
          </p:cNvPr>
          <p:cNvSpPr txBox="1"/>
          <p:nvPr/>
        </p:nvSpPr>
        <p:spPr>
          <a:xfrm rot="21113889">
            <a:off x="1583227" y="1801024"/>
            <a:ext cx="6205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😄 🙂 ☹️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45F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104" name="Picture 8" descr="Hình ảnh Nguyên Tố Bằng Tay Hoa Hướng Dương PNG , Clipart Hướng Dương, Vẽ  Tay Phong Cách, Hoa Hướng Dương PNG miễn phí tải tập tin PSDComment và  Vector">
            <a:extLst>
              <a:ext uri="{FF2B5EF4-FFF2-40B4-BE49-F238E27FC236}">
                <a16:creationId xmlns:a16="http://schemas.microsoft.com/office/drawing/2014/main" id="{0581A476-CF79-B7C5-23BE-FC1FB2D1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782" y="3190725"/>
            <a:ext cx="4050281" cy="405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2628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3|0.4|0.3|0.3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4|0.4|0.4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114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Cambria</vt:lpstr>
      <vt:lpstr>等线</vt:lpstr>
      <vt:lpstr>等线 Light</vt:lpstr>
      <vt:lpstr>Open Sans Light</vt:lpstr>
      <vt:lpstr>UTM Cookies</vt:lpstr>
      <vt:lpstr>字魂189号-星岩乐黑体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10</cp:revision>
  <dcterms:created xsi:type="dcterms:W3CDTF">2024-12-18T08:32:34Z</dcterms:created>
  <dcterms:modified xsi:type="dcterms:W3CDTF">2026-03-23T04:58:30Z</dcterms:modified>
</cp:coreProperties>
</file>