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9" r:id="rId3"/>
    <p:sldId id="264" r:id="rId4"/>
    <p:sldId id="276" r:id="rId5"/>
    <p:sldId id="303" r:id="rId6"/>
    <p:sldId id="307" r:id="rId7"/>
    <p:sldId id="293" r:id="rId8"/>
    <p:sldId id="292" r:id="rId9"/>
    <p:sldId id="308" r:id="rId10"/>
    <p:sldId id="301"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sorterViewPr>
    <p:cViewPr>
      <p:scale>
        <a:sx n="40" d="100"/>
        <a:sy n="40" d="100"/>
      </p:scale>
      <p:origin x="0" y="-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D3EB4-BF3F-41CC-A2D7-BE50A86FBD80}"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D3275-1E64-4557-8CB8-E1FCB552271A}" type="slidenum">
              <a:rPr lang="en-US" smtClean="0"/>
              <a:t>‹#›</a:t>
            </a:fld>
            <a:endParaRPr lang="en-US"/>
          </a:p>
        </p:txBody>
      </p:sp>
    </p:spTree>
    <p:extLst>
      <p:ext uri="{BB962C8B-B14F-4D97-AF65-F5344CB8AC3E}">
        <p14:creationId xmlns:p14="http://schemas.microsoft.com/office/powerpoint/2010/main" val="65546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9365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3433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8187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143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9202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3771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9982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0521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4748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9D9AA831-3E8C-0A8E-6126-7822CB1097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32874" y="189911"/>
            <a:ext cx="1209184" cy="1209184"/>
          </a:xfrm>
          <a:prstGeom prst="rect">
            <a:avLst/>
          </a:prstGeom>
        </p:spPr>
      </p:pic>
    </p:spTree>
    <p:extLst>
      <p:ext uri="{BB962C8B-B14F-4D97-AF65-F5344CB8AC3E}">
        <p14:creationId xmlns:p14="http://schemas.microsoft.com/office/powerpoint/2010/main" val="49574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068-EC9D-41E9-AF81-FF0978899A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7913783-D6F7-49BC-9556-B085A52CE82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71F616-9B69-4837-BE40-AE3F6B2FECC4}"/>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5" name="Footer Placeholder 4">
            <a:extLst>
              <a:ext uri="{FF2B5EF4-FFF2-40B4-BE49-F238E27FC236}">
                <a16:creationId xmlns:a16="http://schemas.microsoft.com/office/drawing/2014/main" id="{E815BBCC-4156-439E-AD99-2EAF2FD56C8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160998C-05B5-4BE9-9C43-18413510B5E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41426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99FF5-EA9E-4862-A59C-B09D879E591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9B181E-3031-450D-8076-5D91AF806C4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FBB350-10AA-4E7F-AEEC-8949CCFAD71F}"/>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5" name="Footer Placeholder 4">
            <a:extLst>
              <a:ext uri="{FF2B5EF4-FFF2-40B4-BE49-F238E27FC236}">
                <a16:creationId xmlns:a16="http://schemas.microsoft.com/office/drawing/2014/main" id="{035FA7E7-94F0-4306-A1A6-7F047FF2AA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05FAE36-E8B4-4F5A-BF83-8DE4A04E2BDA}"/>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64439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1242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52467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366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692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0838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67959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39310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3045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1BDE-70B8-41B3-8C3F-515E85376E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5385BF-75FE-43A9-A699-2832DB21EB4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32E8B5-A34D-4069-9781-C6A38B5A0A4C}"/>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5" name="Footer Placeholder 4">
            <a:extLst>
              <a:ext uri="{FF2B5EF4-FFF2-40B4-BE49-F238E27FC236}">
                <a16:creationId xmlns:a16="http://schemas.microsoft.com/office/drawing/2014/main" id="{3CA607E9-D457-4B14-9F5E-3765FF6419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29229F7-26E9-4F21-BA5F-A81E84277019}"/>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3213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226067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81660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3/23/2026</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40386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654E-2247-4F12-97BC-5FB06279ED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58AA07D-7556-4F3F-A150-308C579A8C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C491E-1271-4662-9298-D41F924C2FBB}"/>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5" name="Footer Placeholder 4">
            <a:extLst>
              <a:ext uri="{FF2B5EF4-FFF2-40B4-BE49-F238E27FC236}">
                <a16:creationId xmlns:a16="http://schemas.microsoft.com/office/drawing/2014/main" id="{F395B13A-2415-4A87-BDF7-50D4868CAE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134F103-8E78-46A9-9C65-EE6A6F9AA18E}"/>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29124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9BA2-BF15-4E32-BD38-79FE65DD74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4A23AD2-123E-44A5-9EEE-1AE1764794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03B319F-06F6-40BD-95C2-DEFD540B09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D0105AD-3417-492F-B151-6E0F3BE3B7D3}"/>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6" name="Footer Placeholder 5">
            <a:extLst>
              <a:ext uri="{FF2B5EF4-FFF2-40B4-BE49-F238E27FC236}">
                <a16:creationId xmlns:a16="http://schemas.microsoft.com/office/drawing/2014/main" id="{38230A0E-E66F-4529-A77E-6C35DC4044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E6EC02-452D-4395-84B8-92B8E571B10E}"/>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68627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C41B-FC13-40BD-8D38-5D9B0ACCB9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EFE328-0FA8-453A-8B94-6657A0ECAF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C269A-D6E3-44E9-9510-8A47320E69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6CF0E5E-E5E0-4E5C-BF6F-D7997897BE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573F3-3BF5-43BA-BA2A-23EB109731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B5E0900-2790-4A23-85A4-9E80C3A6D95F}"/>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8" name="Footer Placeholder 7">
            <a:extLst>
              <a:ext uri="{FF2B5EF4-FFF2-40B4-BE49-F238E27FC236}">
                <a16:creationId xmlns:a16="http://schemas.microsoft.com/office/drawing/2014/main" id="{D7C832B6-B21D-4040-8159-ACBD40250E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C11D958-42B2-457D-B06C-AC508A3BC9AD}"/>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410945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AFC1-B2FE-440E-9B9F-4C8E9E0502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70FBB54-C816-47EA-B7F1-37917C91B456}"/>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4" name="Footer Placeholder 3">
            <a:extLst>
              <a:ext uri="{FF2B5EF4-FFF2-40B4-BE49-F238E27FC236}">
                <a16:creationId xmlns:a16="http://schemas.microsoft.com/office/drawing/2014/main" id="{319FD7F5-9D4D-4DD0-88D6-D9E00B176D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D317A24E-730C-4C26-9152-8303FF578DC4}"/>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59031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453BB-846D-4ED7-A930-CF802A36632B}"/>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3" name="Footer Placeholder 2">
            <a:extLst>
              <a:ext uri="{FF2B5EF4-FFF2-40B4-BE49-F238E27FC236}">
                <a16:creationId xmlns:a16="http://schemas.microsoft.com/office/drawing/2014/main" id="{BCA940B3-5641-443A-8657-C0279C09BA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5A886BD3-B7EB-4D89-A1D2-E6B2F7B94B12}"/>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8647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6882-AC4E-4683-8208-FB4F810324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779A20-D4B7-4EF2-95D5-BFFFD6E2DA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A8B6526-622D-48C9-A8C1-F02C22DCAA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2645E-719D-4D01-A10D-2B249CA0F223}"/>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6" name="Footer Placeholder 5">
            <a:extLst>
              <a:ext uri="{FF2B5EF4-FFF2-40B4-BE49-F238E27FC236}">
                <a16:creationId xmlns:a16="http://schemas.microsoft.com/office/drawing/2014/main" id="{1DD36170-26F6-4FC9-91ED-96026CABA7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575ED0-49C2-4027-86EC-1F3EB72496B5}"/>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95835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7422-8F70-4740-BEA2-F6C3C87015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96E0D91-562D-4498-9462-38F4CD93E9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31736A6-EF2C-450A-B24E-14F704C304E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F3A8F-F646-4C26-B41B-2419FBBBFC24}"/>
              </a:ext>
            </a:extLst>
          </p:cNvPr>
          <p:cNvSpPr>
            <a:spLocks noGrp="1"/>
          </p:cNvSpPr>
          <p:nvPr>
            <p:ph type="dt" sz="half" idx="10"/>
          </p:nvPr>
        </p:nvSpPr>
        <p:spPr>
          <a:xfrm>
            <a:off x="838200" y="6356350"/>
            <a:ext cx="2743200" cy="365125"/>
          </a:xfrm>
          <a:prstGeom prst="rect">
            <a:avLst/>
          </a:prstGeom>
        </p:spPr>
        <p:txBody>
          <a:bodyPr/>
          <a:lstStyle/>
          <a:p>
            <a:fld id="{A02D5873-6696-4EE0-B765-90B210B469DD}" type="datetimeFigureOut">
              <a:rPr lang="vi-VN" smtClean="0"/>
              <a:t>23/03/2026</a:t>
            </a:fld>
            <a:endParaRPr lang="vi-VN"/>
          </a:p>
        </p:txBody>
      </p:sp>
      <p:sp>
        <p:nvSpPr>
          <p:cNvPr id="6" name="Footer Placeholder 5">
            <a:extLst>
              <a:ext uri="{FF2B5EF4-FFF2-40B4-BE49-F238E27FC236}">
                <a16:creationId xmlns:a16="http://schemas.microsoft.com/office/drawing/2014/main" id="{934EF5B4-8E52-4044-BE20-B45C60A1EC9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4C3AC2B-E958-453F-BFCA-30E26A94C660}"/>
              </a:ext>
            </a:extLst>
          </p:cNvPr>
          <p:cNvSpPr>
            <a:spLocks noGrp="1"/>
          </p:cNvSpPr>
          <p:nvPr>
            <p:ph type="sldNum" sz="quarter" idx="12"/>
          </p:nvPr>
        </p:nvSpPr>
        <p:spPr>
          <a:xfrm>
            <a:off x="8610600" y="6356350"/>
            <a:ext cx="2743200" cy="365125"/>
          </a:xfrm>
          <a:prstGeom prst="rect">
            <a:avLst/>
          </a:prstGeom>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63928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F6FEA49-0F45-C804-A6C1-12BF1A78A5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1820" y="281131"/>
            <a:ext cx="1437055" cy="1437055"/>
          </a:xfrm>
          <a:prstGeom prst="rect">
            <a:avLst/>
          </a:prstGeom>
        </p:spPr>
      </p:pic>
    </p:spTree>
    <p:extLst>
      <p:ext uri="{BB962C8B-B14F-4D97-AF65-F5344CB8AC3E}">
        <p14:creationId xmlns:p14="http://schemas.microsoft.com/office/powerpoint/2010/main" val="84466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5C076AE6-EB92-EA17-2994-92B9B9BD03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1820" y="281131"/>
            <a:ext cx="1437055" cy="1437055"/>
          </a:xfrm>
          <a:prstGeom prst="rect">
            <a:avLst/>
          </a:prstGeom>
        </p:spPr>
      </p:pic>
    </p:spTree>
    <p:extLst>
      <p:ext uri="{BB962C8B-B14F-4D97-AF65-F5344CB8AC3E}">
        <p14:creationId xmlns:p14="http://schemas.microsoft.com/office/powerpoint/2010/main" val="2418813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2.jpeg"/><Relationship Id="rId12"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21.png"/><Relationship Id="rId5" Type="http://schemas.openxmlformats.org/officeDocument/2006/relationships/image" Target="../media/image28.png"/><Relationship Id="rId1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4.svg"/><Relationship Id="rId9" Type="http://schemas.microsoft.com/office/2007/relationships/hdphoto" Target="../media/hdphoto7.wdp"/><Relationship Id="rId1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emf"/><Relationship Id="rId3" Type="http://schemas.openxmlformats.org/officeDocument/2006/relationships/audio" Target="../media/audio1.wav"/><Relationship Id="rId7" Type="http://schemas.openxmlformats.org/officeDocument/2006/relationships/image" Target="../media/image16.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4.svg"/><Relationship Id="rId10"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emf"/><Relationship Id="rId3" Type="http://schemas.openxmlformats.org/officeDocument/2006/relationships/audio" Target="../media/audio1.wav"/><Relationship Id="rId7" Type="http://schemas.openxmlformats.org/officeDocument/2006/relationships/image" Target="../media/image16.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4.svg"/><Relationship Id="rId10"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4.sv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29.jpe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svg"/><Relationship Id="rId11" Type="http://schemas.microsoft.com/office/2007/relationships/hdphoto" Target="../media/hdphoto6.wdp"/><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4.svg"/><Relationship Id="rId9" Type="http://schemas.microsoft.com/office/2007/relationships/hdphoto" Target="../media/hdphoto5.wdp"/><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27653" cy="6858000"/>
          </a:xfrm>
          <a:prstGeom prst="rect">
            <a:avLst/>
          </a:prstGeom>
        </p:spPr>
      </p:pic>
      <p:grpSp>
        <p:nvGrpSpPr>
          <p:cNvPr id="43" name="Group 42">
            <a:extLst>
              <a:ext uri="{FF2B5EF4-FFF2-40B4-BE49-F238E27FC236}">
                <a16:creationId xmlns:a16="http://schemas.microsoft.com/office/drawing/2014/main" id="{369CD9D6-BBC3-4267-9933-D656071E0472}"/>
              </a:ext>
            </a:extLst>
          </p:cNvPr>
          <p:cNvGrpSpPr/>
          <p:nvPr/>
        </p:nvGrpSpPr>
        <p:grpSpPr>
          <a:xfrm>
            <a:off x="4493040" y="27612"/>
            <a:ext cx="7698960" cy="4554679"/>
            <a:chOff x="2388093" y="532883"/>
            <a:chExt cx="7492754" cy="5548216"/>
          </a:xfrm>
        </p:grpSpPr>
        <p:pic>
          <p:nvPicPr>
            <p:cNvPr id="34" name="Graphic 33">
              <a:extLst>
                <a:ext uri="{FF2B5EF4-FFF2-40B4-BE49-F238E27FC236}">
                  <a16:creationId xmlns:a16="http://schemas.microsoft.com/office/drawing/2014/main" id="{731F02A3-9420-4728-B849-F53EBA0A367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88093" y="532883"/>
              <a:ext cx="7492754" cy="5548216"/>
            </a:xfrm>
            <a:prstGeom prst="rect">
              <a:avLst/>
            </a:prstGeom>
          </p:spPr>
        </p:pic>
        <p:sp>
          <p:nvSpPr>
            <p:cNvPr id="8" name="Rectangle 7">
              <a:extLst>
                <a:ext uri="{FF2B5EF4-FFF2-40B4-BE49-F238E27FC236}">
                  <a16:creationId xmlns:a16="http://schemas.microsoft.com/office/drawing/2014/main" id="{F9A2EDF5-057F-4F68-8A84-411863FFC607}"/>
                </a:ext>
              </a:extLst>
            </p:cNvPr>
            <p:cNvSpPr/>
            <p:nvPr/>
          </p:nvSpPr>
          <p:spPr>
            <a:xfrm>
              <a:off x="2956135" y="1765994"/>
              <a:ext cx="6600266" cy="31117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2225">
                    <a:noFill/>
                    <a:prstDash val="solid"/>
                  </a:ln>
                  <a:solidFill>
                    <a:srgbClr val="00B050"/>
                  </a:solidFill>
                  <a:effectLst/>
                  <a:uLnTx/>
                  <a:uFillTx/>
                  <a:ea typeface="+mn-ea"/>
                  <a:cs typeface="+mn-cs"/>
                </a:rPr>
                <a:t>Tìm</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hiểu</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lợi</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ích</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của</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một</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số</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hoạt</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động</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xã</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hội</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và</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xác</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định</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những</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hoạt</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động</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xã</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hội</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2225">
                    <a:noFill/>
                    <a:prstDash val="solid"/>
                  </a:ln>
                  <a:solidFill>
                    <a:srgbClr val="00B050"/>
                  </a:solidFill>
                  <a:effectLst/>
                  <a:uLnTx/>
                  <a:uFillTx/>
                  <a:ea typeface="+mn-ea"/>
                  <a:cs typeface="+mn-cs"/>
                </a:rPr>
                <a:t>phù</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hợp</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với</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lứa</a:t>
              </a:r>
              <a:r>
                <a:rPr kumimoji="0" lang="en-US" sz="4000" b="1" i="0" u="none" strike="noStrike" kern="1200" cap="none" spc="0" normalizeH="0" baseline="0" noProof="0" dirty="0">
                  <a:ln w="22225">
                    <a:noFill/>
                    <a:prstDash val="solid"/>
                  </a:ln>
                  <a:solidFill>
                    <a:srgbClr val="00B050"/>
                  </a:solidFill>
                  <a:effectLst/>
                  <a:uLnTx/>
                  <a:uFillTx/>
                  <a:ea typeface="+mn-ea"/>
                  <a:cs typeface="+mn-cs"/>
                </a:rPr>
                <a:t> </a:t>
              </a:r>
              <a:r>
                <a:rPr kumimoji="0" lang="en-US" sz="4000" b="1" i="0" u="none" strike="noStrike" kern="1200" cap="none" spc="0" normalizeH="0" baseline="0" noProof="0" dirty="0" err="1">
                  <a:ln w="22225">
                    <a:noFill/>
                    <a:prstDash val="solid"/>
                  </a:ln>
                  <a:solidFill>
                    <a:srgbClr val="00B050"/>
                  </a:solidFill>
                  <a:effectLst/>
                  <a:uLnTx/>
                  <a:uFillTx/>
                  <a:ea typeface="+mn-ea"/>
                  <a:cs typeface="+mn-cs"/>
                </a:rPr>
                <a:t>tuổi</a:t>
              </a:r>
              <a:r>
                <a:rPr kumimoji="0" lang="en-US" sz="4000" b="1" i="0" u="none" strike="noStrike" kern="1200" cap="none" spc="0" normalizeH="0" baseline="0" noProof="0" dirty="0">
                  <a:ln w="22225">
                    <a:noFill/>
                    <a:prstDash val="solid"/>
                  </a:ln>
                  <a:solidFill>
                    <a:srgbClr val="00B050"/>
                  </a:solidFill>
                  <a:effectLst/>
                  <a:uLnTx/>
                  <a:uFillTx/>
                  <a:ea typeface="+mn-ea"/>
                  <a:cs typeface="+mn-cs"/>
                </a:rPr>
                <a:t>.</a:t>
              </a:r>
              <a:endParaRPr kumimoji="0" lang="vi-VN" sz="4000" b="1" i="0" u="none" strike="noStrike" kern="1200" cap="none" spc="0" normalizeH="0" baseline="0" noProof="0" dirty="0">
                <a:ln w="22225">
                  <a:noFill/>
                  <a:prstDash val="solid"/>
                </a:ln>
                <a:solidFill>
                  <a:srgbClr val="00B050"/>
                </a:solidFill>
                <a:effectLst/>
                <a:uLnTx/>
                <a:uFillTx/>
                <a:ea typeface="+mn-ea"/>
                <a:cs typeface="+mn-cs"/>
              </a:endParaRPr>
            </a:p>
          </p:txBody>
        </p:sp>
      </p:grpSp>
      <p:pic>
        <p:nvPicPr>
          <p:cNvPr id="49" name="Picture 48">
            <a:extLst>
              <a:ext uri="{FF2B5EF4-FFF2-40B4-BE49-F238E27FC236}">
                <a16:creationId xmlns:a16="http://schemas.microsoft.com/office/drawing/2014/main" id="{279EAEB3-946D-4584-879E-A9DA24E57614}"/>
              </a:ext>
            </a:extLst>
          </p:cNvPr>
          <p:cNvPicPr>
            <a:picLocks noChangeAspect="1"/>
          </p:cNvPicPr>
          <p:nvPr/>
        </p:nvPicPr>
        <p:blipFill>
          <a:blip r:embed="rId7"/>
          <a:stretch>
            <a:fillRect/>
          </a:stretch>
        </p:blipFill>
        <p:spPr>
          <a:xfrm>
            <a:off x="134086" y="3595281"/>
            <a:ext cx="7136291" cy="2982331"/>
          </a:xfrm>
          <a:prstGeom prst="rect">
            <a:avLst/>
          </a:prstGeom>
        </p:spPr>
      </p:pic>
      <p:pic>
        <p:nvPicPr>
          <p:cNvPr id="54" name="Picture 53">
            <a:extLst>
              <a:ext uri="{FF2B5EF4-FFF2-40B4-BE49-F238E27FC236}">
                <a16:creationId xmlns:a16="http://schemas.microsoft.com/office/drawing/2014/main" id="{29373FFE-D7DF-440C-ADA5-AD5DA67BD81A}"/>
              </a:ext>
            </a:extLst>
          </p:cNvPr>
          <p:cNvPicPr>
            <a:picLocks noChangeAspect="1"/>
          </p:cNvPicPr>
          <p:nvPr/>
        </p:nvPicPr>
        <p:blipFill>
          <a:blip r:embed="rId8"/>
          <a:stretch>
            <a:fillRect/>
          </a:stretch>
        </p:blipFill>
        <p:spPr>
          <a:xfrm>
            <a:off x="184967" y="206154"/>
            <a:ext cx="2722425" cy="1631524"/>
          </a:xfrm>
          <a:prstGeom prst="rect">
            <a:avLst/>
          </a:prstGeom>
        </p:spPr>
      </p:pic>
      <p:pic>
        <p:nvPicPr>
          <p:cNvPr id="55" name="Picture 54">
            <a:extLst>
              <a:ext uri="{FF2B5EF4-FFF2-40B4-BE49-F238E27FC236}">
                <a16:creationId xmlns:a16="http://schemas.microsoft.com/office/drawing/2014/main" id="{D38B601F-010E-46CA-9044-68BBD8A22339}"/>
              </a:ext>
            </a:extLst>
          </p:cNvPr>
          <p:cNvPicPr>
            <a:picLocks noChangeAspect="1"/>
          </p:cNvPicPr>
          <p:nvPr/>
        </p:nvPicPr>
        <p:blipFill>
          <a:blip r:embed="rId9"/>
          <a:stretch>
            <a:fillRect/>
          </a:stretch>
        </p:blipFill>
        <p:spPr>
          <a:xfrm>
            <a:off x="6159271" y="6193057"/>
            <a:ext cx="6220968" cy="658049"/>
          </a:xfrm>
          <a:prstGeom prst="rect">
            <a:avLst/>
          </a:prstGeom>
        </p:spPr>
      </p:pic>
      <p:pic>
        <p:nvPicPr>
          <p:cNvPr id="56" name="Picture 55">
            <a:extLst>
              <a:ext uri="{FF2B5EF4-FFF2-40B4-BE49-F238E27FC236}">
                <a16:creationId xmlns:a16="http://schemas.microsoft.com/office/drawing/2014/main" id="{E1E0A592-6645-4A72-B302-099CB7C7886E}"/>
              </a:ext>
            </a:extLst>
          </p:cNvPr>
          <p:cNvPicPr>
            <a:picLocks noChangeAspect="1"/>
          </p:cNvPicPr>
          <p:nvPr/>
        </p:nvPicPr>
        <p:blipFill>
          <a:blip r:embed="rId9"/>
          <a:stretch>
            <a:fillRect/>
          </a:stretch>
        </p:blipFill>
        <p:spPr>
          <a:xfrm>
            <a:off x="-61697" y="6203087"/>
            <a:ext cx="6220968" cy="658049"/>
          </a:xfrm>
          <a:prstGeom prst="rect">
            <a:avLst/>
          </a:prstGeom>
        </p:spPr>
      </p:pic>
      <p:pic>
        <p:nvPicPr>
          <p:cNvPr id="10242" name="Picture 2">
            <a:extLst>
              <a:ext uri="{FF2B5EF4-FFF2-40B4-BE49-F238E27FC236}">
                <a16:creationId xmlns:a16="http://schemas.microsoft.com/office/drawing/2014/main" id="{987A34AC-CB45-4BF5-93F4-A412A48E15BF}"/>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710142" flipH="1">
            <a:off x="3281324" y="1045105"/>
            <a:ext cx="1109709" cy="1109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884542-DED5-8801-C225-9BB2B96FCB02}"/>
              </a:ext>
            </a:extLst>
          </p:cNvPr>
          <p:cNvPicPr>
            <a:picLocks noChangeAspect="1"/>
          </p:cNvPicPr>
          <p:nvPr/>
        </p:nvPicPr>
        <p:blipFill>
          <a:blip r:embed="rId11"/>
          <a:stretch>
            <a:fillRect/>
          </a:stretch>
        </p:blipFill>
        <p:spPr>
          <a:xfrm>
            <a:off x="6836903" y="358868"/>
            <a:ext cx="3261643" cy="768163"/>
          </a:xfrm>
          <a:prstGeom prst="rect">
            <a:avLst/>
          </a:prstGeom>
        </p:spPr>
      </p:pic>
    </p:spTree>
    <p:extLst>
      <p:ext uri="{BB962C8B-B14F-4D97-AF65-F5344CB8AC3E}">
        <p14:creationId xmlns:p14="http://schemas.microsoft.com/office/powerpoint/2010/main" val="173659944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300" fill="hold">
                                              <p:stCondLst>
                                                <p:cond delay="0"/>
                                              </p:stCondLst>
                                            </p:cTn>
                                            <p:tgtEl>
                                              <p:spTgt spid="54"/>
                                            </p:tgtEl>
                                            <p:attrNameLst>
                                              <p:attrName>r</p:attrName>
                                            </p:attrNameLst>
                                          </p:cBhvr>
                                        </p:animRot>
                                        <p:animRot by="-240000">
                                          <p:cBhvr>
                                            <p:cTn id="7" dur="600" fill="hold">
                                              <p:stCondLst>
                                                <p:cond delay="600"/>
                                              </p:stCondLst>
                                            </p:cTn>
                                            <p:tgtEl>
                                              <p:spTgt spid="54"/>
                                            </p:tgtEl>
                                            <p:attrNameLst>
                                              <p:attrName>r</p:attrName>
                                            </p:attrNameLst>
                                          </p:cBhvr>
                                        </p:animRot>
                                        <p:animRot by="240000">
                                          <p:cBhvr>
                                            <p:cTn id="8" dur="600" fill="hold">
                                              <p:stCondLst>
                                                <p:cond delay="1200"/>
                                              </p:stCondLst>
                                            </p:cTn>
                                            <p:tgtEl>
                                              <p:spTgt spid="54"/>
                                            </p:tgtEl>
                                            <p:attrNameLst>
                                              <p:attrName>r</p:attrName>
                                            </p:attrNameLst>
                                          </p:cBhvr>
                                        </p:animRot>
                                        <p:animRot by="-240000">
                                          <p:cBhvr>
                                            <p:cTn id="9" dur="600" fill="hold">
                                              <p:stCondLst>
                                                <p:cond delay="1800"/>
                                              </p:stCondLst>
                                            </p:cTn>
                                            <p:tgtEl>
                                              <p:spTgt spid="54"/>
                                            </p:tgtEl>
                                            <p:attrNameLst>
                                              <p:attrName>r</p:attrName>
                                            </p:attrNameLst>
                                          </p:cBhvr>
                                        </p:animRot>
                                        <p:animRot by="120000">
                                          <p:cBhvr>
                                            <p:cTn id="10" dur="600" fill="hold">
                                              <p:stCondLst>
                                                <p:cond delay="2400"/>
                                              </p:stCondLst>
                                            </p:cTn>
                                            <p:tgtEl>
                                              <p:spTgt spid="5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242"/>
                                            </p:tgtEl>
                                            <p:attrNameLst>
                                              <p:attrName>r</p:attrName>
                                            </p:attrNameLst>
                                          </p:cBhvr>
                                        </p:animRot>
                                        <p:animRot by="-240000">
                                          <p:cBhvr>
                                            <p:cTn id="13" dur="200" fill="hold">
                                              <p:stCondLst>
                                                <p:cond delay="200"/>
                                              </p:stCondLst>
                                            </p:cTn>
                                            <p:tgtEl>
                                              <p:spTgt spid="10242"/>
                                            </p:tgtEl>
                                            <p:attrNameLst>
                                              <p:attrName>r</p:attrName>
                                            </p:attrNameLst>
                                          </p:cBhvr>
                                        </p:animRot>
                                        <p:animRot by="240000">
                                          <p:cBhvr>
                                            <p:cTn id="14" dur="200" fill="hold">
                                              <p:stCondLst>
                                                <p:cond delay="400"/>
                                              </p:stCondLst>
                                            </p:cTn>
                                            <p:tgtEl>
                                              <p:spTgt spid="10242"/>
                                            </p:tgtEl>
                                            <p:attrNameLst>
                                              <p:attrName>r</p:attrName>
                                            </p:attrNameLst>
                                          </p:cBhvr>
                                        </p:animRot>
                                        <p:animRot by="-240000">
                                          <p:cBhvr>
                                            <p:cTn id="15" dur="200" fill="hold">
                                              <p:stCondLst>
                                                <p:cond delay="600"/>
                                              </p:stCondLst>
                                            </p:cTn>
                                            <p:tgtEl>
                                              <p:spTgt spid="10242"/>
                                            </p:tgtEl>
                                            <p:attrNameLst>
                                              <p:attrName>r</p:attrName>
                                            </p:attrNameLst>
                                          </p:cBhvr>
                                        </p:animRot>
                                        <p:animRot by="120000">
                                          <p:cBhvr>
                                            <p:cTn id="16" dur="200" fill="hold">
                                              <p:stCondLst>
                                                <p:cond delay="800"/>
                                              </p:stCondLst>
                                            </p:cTn>
                                            <p:tgtEl>
                                              <p:spTgt spid="1024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14:presetBounceEnd="60000">
                                      <p:stCondLst>
                                        <p:cond delay="1500"/>
                                      </p:stCondLst>
                                      <p:childTnLst>
                                        <p:set>
                                          <p:cBhvr>
                                            <p:cTn id="25" dur="1" fill="hold">
                                              <p:stCondLst>
                                                <p:cond delay="0"/>
                                              </p:stCondLst>
                                            </p:cTn>
                                            <p:tgtEl>
                                              <p:spTgt spid="49"/>
                                            </p:tgtEl>
                                            <p:attrNameLst>
                                              <p:attrName>style.visibility</p:attrName>
                                            </p:attrNameLst>
                                          </p:cBhvr>
                                          <p:to>
                                            <p:strVal val="visible"/>
                                          </p:to>
                                        </p:set>
                                        <p:anim calcmode="lin" valueType="num" p14:bounceEnd="60000">
                                          <p:cBhvr additive="base">
                                            <p:cTn id="26" dur="125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27" dur="1250" fill="hold"/>
                                            <p:tgtEl>
                                              <p:spTgt spid="49"/>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childTnLst>
                                        <p:animRot by="120000">
                                          <p:cBhvr>
                                            <p:cTn id="6" dur="300" fill="hold">
                                              <p:stCondLst>
                                                <p:cond delay="0"/>
                                              </p:stCondLst>
                                            </p:cTn>
                                            <p:tgtEl>
                                              <p:spTgt spid="54"/>
                                            </p:tgtEl>
                                            <p:attrNameLst>
                                              <p:attrName>r</p:attrName>
                                            </p:attrNameLst>
                                          </p:cBhvr>
                                        </p:animRot>
                                        <p:animRot by="-240000">
                                          <p:cBhvr>
                                            <p:cTn id="7" dur="600" fill="hold">
                                              <p:stCondLst>
                                                <p:cond delay="600"/>
                                              </p:stCondLst>
                                            </p:cTn>
                                            <p:tgtEl>
                                              <p:spTgt spid="54"/>
                                            </p:tgtEl>
                                            <p:attrNameLst>
                                              <p:attrName>r</p:attrName>
                                            </p:attrNameLst>
                                          </p:cBhvr>
                                        </p:animRot>
                                        <p:animRot by="240000">
                                          <p:cBhvr>
                                            <p:cTn id="8" dur="600" fill="hold">
                                              <p:stCondLst>
                                                <p:cond delay="1200"/>
                                              </p:stCondLst>
                                            </p:cTn>
                                            <p:tgtEl>
                                              <p:spTgt spid="54"/>
                                            </p:tgtEl>
                                            <p:attrNameLst>
                                              <p:attrName>r</p:attrName>
                                            </p:attrNameLst>
                                          </p:cBhvr>
                                        </p:animRot>
                                        <p:animRot by="-240000">
                                          <p:cBhvr>
                                            <p:cTn id="9" dur="600" fill="hold">
                                              <p:stCondLst>
                                                <p:cond delay="1800"/>
                                              </p:stCondLst>
                                            </p:cTn>
                                            <p:tgtEl>
                                              <p:spTgt spid="54"/>
                                            </p:tgtEl>
                                            <p:attrNameLst>
                                              <p:attrName>r</p:attrName>
                                            </p:attrNameLst>
                                          </p:cBhvr>
                                        </p:animRot>
                                        <p:animRot by="120000">
                                          <p:cBhvr>
                                            <p:cTn id="10" dur="600" fill="hold">
                                              <p:stCondLst>
                                                <p:cond delay="2400"/>
                                              </p:stCondLst>
                                            </p:cTn>
                                            <p:tgtEl>
                                              <p:spTgt spid="5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242"/>
                                            </p:tgtEl>
                                            <p:attrNameLst>
                                              <p:attrName>r</p:attrName>
                                            </p:attrNameLst>
                                          </p:cBhvr>
                                        </p:animRot>
                                        <p:animRot by="-240000">
                                          <p:cBhvr>
                                            <p:cTn id="13" dur="200" fill="hold">
                                              <p:stCondLst>
                                                <p:cond delay="200"/>
                                              </p:stCondLst>
                                            </p:cTn>
                                            <p:tgtEl>
                                              <p:spTgt spid="10242"/>
                                            </p:tgtEl>
                                            <p:attrNameLst>
                                              <p:attrName>r</p:attrName>
                                            </p:attrNameLst>
                                          </p:cBhvr>
                                        </p:animRot>
                                        <p:animRot by="240000">
                                          <p:cBhvr>
                                            <p:cTn id="14" dur="200" fill="hold">
                                              <p:stCondLst>
                                                <p:cond delay="400"/>
                                              </p:stCondLst>
                                            </p:cTn>
                                            <p:tgtEl>
                                              <p:spTgt spid="10242"/>
                                            </p:tgtEl>
                                            <p:attrNameLst>
                                              <p:attrName>r</p:attrName>
                                            </p:attrNameLst>
                                          </p:cBhvr>
                                        </p:animRot>
                                        <p:animRot by="-240000">
                                          <p:cBhvr>
                                            <p:cTn id="15" dur="200" fill="hold">
                                              <p:stCondLst>
                                                <p:cond delay="600"/>
                                              </p:stCondLst>
                                            </p:cTn>
                                            <p:tgtEl>
                                              <p:spTgt spid="10242"/>
                                            </p:tgtEl>
                                            <p:attrNameLst>
                                              <p:attrName>r</p:attrName>
                                            </p:attrNameLst>
                                          </p:cBhvr>
                                        </p:animRot>
                                        <p:animRot by="120000">
                                          <p:cBhvr>
                                            <p:cTn id="16" dur="200" fill="hold">
                                              <p:stCondLst>
                                                <p:cond delay="800"/>
                                              </p:stCondLst>
                                            </p:cTn>
                                            <p:tgtEl>
                                              <p:spTgt spid="1024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2" presetClass="entr" presetSubtype="12" fill="hold" nodeType="withEffect">
                                      <p:stCondLst>
                                        <p:cond delay="150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1250" fill="hold"/>
                                            <p:tgtEl>
                                              <p:spTgt spid="49"/>
                                            </p:tgtEl>
                                            <p:attrNameLst>
                                              <p:attrName>ppt_x</p:attrName>
                                            </p:attrNameLst>
                                          </p:cBhvr>
                                          <p:tavLst>
                                            <p:tav tm="0">
                                              <p:val>
                                                <p:strVal val="0-#ppt_w/2"/>
                                              </p:val>
                                            </p:tav>
                                            <p:tav tm="100000">
                                              <p:val>
                                                <p:strVal val="#ppt_x"/>
                                              </p:val>
                                            </p:tav>
                                          </p:tavLst>
                                        </p:anim>
                                        <p:anim calcmode="lin" valueType="num">
                                          <p:cBhvr additive="base">
                                            <p:cTn id="27" dur="1250" fill="hold"/>
                                            <p:tgtEl>
                                              <p:spTgt spid="49"/>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46000" cy="6858000"/>
          </a:xfrm>
          <a:prstGeom prst="rect">
            <a:avLst/>
          </a:prstGeom>
        </p:spPr>
      </p:pic>
      <p:grpSp>
        <p:nvGrpSpPr>
          <p:cNvPr id="11" name="Group 10">
            <a:extLst>
              <a:ext uri="{FF2B5EF4-FFF2-40B4-BE49-F238E27FC236}">
                <a16:creationId xmlns:a16="http://schemas.microsoft.com/office/drawing/2014/main" id="{C30CB5F1-827C-483F-BB9B-F50860DEF16A}"/>
              </a:ext>
            </a:extLst>
          </p:cNvPr>
          <p:cNvGrpSpPr/>
          <p:nvPr/>
        </p:nvGrpSpPr>
        <p:grpSpPr>
          <a:xfrm>
            <a:off x="3311371" y="202192"/>
            <a:ext cx="5559096" cy="987416"/>
            <a:chOff x="2935769" y="361990"/>
            <a:chExt cx="6320462" cy="987416"/>
          </a:xfrm>
        </p:grpSpPr>
        <p:pic>
          <p:nvPicPr>
            <p:cNvPr id="12" name="Graphic 11">
              <a:extLst>
                <a:ext uri="{FF2B5EF4-FFF2-40B4-BE49-F238E27FC236}">
                  <a16:creationId xmlns:a16="http://schemas.microsoft.com/office/drawing/2014/main" id="{F747BA38-66FD-44B7-B17B-53F27324584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35769" y="361990"/>
              <a:ext cx="6320462" cy="987416"/>
            </a:xfrm>
            <a:prstGeom prst="rect">
              <a:avLst/>
            </a:prstGeom>
          </p:spPr>
        </p:pic>
        <p:sp>
          <p:nvSpPr>
            <p:cNvPr id="13" name="TextBox 12">
              <a:extLst>
                <a:ext uri="{FF2B5EF4-FFF2-40B4-BE49-F238E27FC236}">
                  <a16:creationId xmlns:a16="http://schemas.microsoft.com/office/drawing/2014/main" id="{779B21E4-FAC9-4FA6-A65A-62284DEEC245}"/>
                </a:ext>
              </a:extLst>
            </p:cNvPr>
            <p:cNvSpPr txBox="1"/>
            <p:nvPr/>
          </p:nvSpPr>
          <p:spPr>
            <a:xfrm>
              <a:off x="3876442" y="394033"/>
              <a:ext cx="5034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Kế</a:t>
              </a:r>
              <a:r>
                <a:rPr kumimoji="0" lang="en-US" sz="54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54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hoạch</a:t>
              </a:r>
              <a:r>
                <a:rPr kumimoji="0" lang="en-US" sz="54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54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nhỏ</a:t>
              </a:r>
              <a:endParaRPr kumimoji="0" lang="en-US" sz="54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1BFA7D6C-1E8A-4152-9585-66BB4DF391B1}"/>
              </a:ext>
            </a:extLst>
          </p:cNvPr>
          <p:cNvGrpSpPr/>
          <p:nvPr/>
        </p:nvGrpSpPr>
        <p:grpSpPr>
          <a:xfrm>
            <a:off x="329380" y="1743041"/>
            <a:ext cx="6797868" cy="4054255"/>
            <a:chOff x="1530785" y="1233996"/>
            <a:chExt cx="8833005" cy="5184559"/>
          </a:xfrm>
        </p:grpSpPr>
        <p:pic>
          <p:nvPicPr>
            <p:cNvPr id="5124" name="Picture 4" descr="53218975 1145911528924098 3208643313766760448 n">
              <a:extLst>
                <a:ext uri="{FF2B5EF4-FFF2-40B4-BE49-F238E27FC236}">
                  <a16:creationId xmlns:a16="http://schemas.microsoft.com/office/drawing/2014/main" id="{3EAF3699-8646-4485-812F-A5E3326886F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58" r="9876"/>
            <a:stretch/>
          </p:blipFill>
          <p:spPr bwMode="auto">
            <a:xfrm>
              <a:off x="1828210" y="1642369"/>
              <a:ext cx="8535580" cy="47761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930183C3-702C-4993-A4A0-2C5FBA354302}"/>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30785" y="1233996"/>
              <a:ext cx="816746" cy="81674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008AD623-6AC0-BF24-60CC-CF4D24916E14}"/>
              </a:ext>
            </a:extLst>
          </p:cNvPr>
          <p:cNvPicPr>
            <a:picLocks noChangeAspect="1"/>
          </p:cNvPicPr>
          <p:nvPr/>
        </p:nvPicPr>
        <p:blipFill>
          <a:blip r:embed="rId10"/>
          <a:stretch>
            <a:fillRect/>
          </a:stretch>
        </p:blipFill>
        <p:spPr>
          <a:xfrm>
            <a:off x="120935" y="25068"/>
            <a:ext cx="2722425" cy="1631524"/>
          </a:xfrm>
          <a:prstGeom prst="rect">
            <a:avLst/>
          </a:prstGeom>
        </p:spPr>
      </p:pic>
      <p:pic>
        <p:nvPicPr>
          <p:cNvPr id="3" name="Picture 2">
            <a:extLst>
              <a:ext uri="{FF2B5EF4-FFF2-40B4-BE49-F238E27FC236}">
                <a16:creationId xmlns:a16="http://schemas.microsoft.com/office/drawing/2014/main" id="{4E6FEA56-A119-66DB-CD5C-51053FE2F13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9932243" y="-287055"/>
            <a:ext cx="2448479" cy="2251104"/>
          </a:xfrm>
          <a:prstGeom prst="rect">
            <a:avLst/>
          </a:prstGeom>
        </p:spPr>
      </p:pic>
      <p:grpSp>
        <p:nvGrpSpPr>
          <p:cNvPr id="4" name="Group 3">
            <a:extLst>
              <a:ext uri="{FF2B5EF4-FFF2-40B4-BE49-F238E27FC236}">
                <a16:creationId xmlns:a16="http://schemas.microsoft.com/office/drawing/2014/main" id="{A3C246BA-5C12-976F-9830-D3E4424DF9C3}"/>
              </a:ext>
            </a:extLst>
          </p:cNvPr>
          <p:cNvGrpSpPr/>
          <p:nvPr/>
        </p:nvGrpSpPr>
        <p:grpSpPr>
          <a:xfrm>
            <a:off x="7356146" y="1656592"/>
            <a:ext cx="4835854" cy="4634480"/>
            <a:chOff x="7025042" y="2275108"/>
            <a:chExt cx="4835854" cy="4634480"/>
          </a:xfrm>
        </p:grpSpPr>
        <p:pic>
          <p:nvPicPr>
            <p:cNvPr id="6" name="Picture 5">
              <a:extLst>
                <a:ext uri="{FF2B5EF4-FFF2-40B4-BE49-F238E27FC236}">
                  <a16:creationId xmlns:a16="http://schemas.microsoft.com/office/drawing/2014/main" id="{F34A3B28-AF71-B1F4-885F-BDD8F1E37A3E}"/>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843" b="90551" l="2452" r="96657">
                          <a14:foregroundMark x1="4309" y1="14764" x2="5349" y2="58071"/>
                          <a14:foregroundMark x1="5349" y1="58071" x2="7429" y2="68701"/>
                          <a14:foregroundMark x1="3938" y1="15748" x2="4012" y2="60827"/>
                          <a14:foregroundMark x1="4903" y1="89764" x2="21768" y2="89173"/>
                          <a14:foregroundMark x1="21768" y1="89173" x2="35215" y2="90551"/>
                          <a14:foregroundMark x1="35215" y1="90551" x2="47103" y2="89173"/>
                          <a14:foregroundMark x1="47103" y1="89173" x2="51932" y2="89173"/>
                          <a14:foregroundMark x1="51932" y1="89173" x2="59361" y2="88780"/>
                          <a14:foregroundMark x1="59361" y1="88780" x2="66122" y2="89764"/>
                          <a14:foregroundMark x1="66122" y1="89764" x2="70951" y2="89567"/>
                          <a14:foregroundMark x1="70951" y1="89567" x2="82764" y2="90945"/>
                          <a14:foregroundMark x1="82764" y1="90945" x2="88633" y2="89370"/>
                          <a14:foregroundMark x1="88633" y1="89370" x2="94131" y2="90157"/>
                          <a14:foregroundMark x1="94131" y1="90157" x2="96657" y2="50394"/>
                          <a14:foregroundMark x1="96657" y1="50394" x2="96657" y2="23425"/>
                          <a14:foregroundMark x1="96657" y1="23425" x2="88930" y2="15157"/>
                          <a14:foregroundMark x1="88930" y1="15157" x2="6018" y2="13780"/>
                          <a14:foregroundMark x1="91902" y1="90748" x2="94056" y2="90551"/>
                          <a14:foregroundMark x1="23997" y1="11220" x2="28752" y2="10827"/>
                          <a14:foregroundMark x1="28752" y1="10827" x2="33507" y2="10827"/>
                          <a14:foregroundMark x1="2452" y1="21063" x2="2600" y2="33661"/>
                        </a14:backgroundRemoval>
                      </a14:imgEffect>
                    </a14:imgLayer>
                  </a14:imgProps>
                </a:ext>
              </a:extLst>
            </a:blip>
            <a:stretch>
              <a:fillRect/>
            </a:stretch>
          </p:blipFill>
          <p:spPr>
            <a:xfrm>
              <a:off x="7025042" y="2275108"/>
              <a:ext cx="4835854" cy="4634480"/>
            </a:xfrm>
            <a:prstGeom prst="rect">
              <a:avLst/>
            </a:prstGeom>
          </p:spPr>
        </p:pic>
        <p:sp>
          <p:nvSpPr>
            <p:cNvPr id="7" name="TextBox 6">
              <a:extLst>
                <a:ext uri="{FF2B5EF4-FFF2-40B4-BE49-F238E27FC236}">
                  <a16:creationId xmlns:a16="http://schemas.microsoft.com/office/drawing/2014/main" id="{A8D56DF7-825D-924B-8F10-6DAF2825F615}"/>
                </a:ext>
              </a:extLst>
            </p:cNvPr>
            <p:cNvSpPr txBox="1"/>
            <p:nvPr/>
          </p:nvSpPr>
          <p:spPr>
            <a:xfrm>
              <a:off x="7330705" y="3216233"/>
              <a:ext cx="422452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Các bạn học sinh thu gom các lon nhựa, giấy vụn để tạo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a:t>
              </a:r>
              <a:r>
                <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inh phí cho công tác đội, phong trào thiếu nhi và thực hiện các công trình măng non.</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8" name="Picture 7">
            <a:extLst>
              <a:ext uri="{FF2B5EF4-FFF2-40B4-BE49-F238E27FC236}">
                <a16:creationId xmlns:a16="http://schemas.microsoft.com/office/drawing/2014/main" id="{4C7BB0A5-8A17-3E2F-AE50-282DE9EFCD36}"/>
              </a:ext>
            </a:extLst>
          </p:cNvPr>
          <p:cNvPicPr>
            <a:picLocks noChangeAspect="1"/>
          </p:cNvPicPr>
          <p:nvPr/>
        </p:nvPicPr>
        <p:blipFill>
          <a:blip r:embed="rId15"/>
          <a:stretch>
            <a:fillRect/>
          </a:stretch>
        </p:blipFill>
        <p:spPr>
          <a:xfrm>
            <a:off x="6159271" y="6193057"/>
            <a:ext cx="6220968" cy="658049"/>
          </a:xfrm>
          <a:prstGeom prst="rect">
            <a:avLst/>
          </a:prstGeom>
        </p:spPr>
      </p:pic>
      <p:pic>
        <p:nvPicPr>
          <p:cNvPr id="9" name="Picture 8">
            <a:extLst>
              <a:ext uri="{FF2B5EF4-FFF2-40B4-BE49-F238E27FC236}">
                <a16:creationId xmlns:a16="http://schemas.microsoft.com/office/drawing/2014/main" id="{B0FAF5A0-3895-7DAB-8D24-6C546E153AF2}"/>
              </a:ext>
            </a:extLst>
          </p:cNvPr>
          <p:cNvPicPr>
            <a:picLocks noChangeAspect="1"/>
          </p:cNvPicPr>
          <p:nvPr/>
        </p:nvPicPr>
        <p:blipFill>
          <a:blip r:embed="rId15"/>
          <a:stretch>
            <a:fillRect/>
          </a:stretch>
        </p:blipFill>
        <p:spPr>
          <a:xfrm>
            <a:off x="-61697" y="6203087"/>
            <a:ext cx="6220968" cy="658049"/>
          </a:xfrm>
          <a:prstGeom prst="rect">
            <a:avLst/>
          </a:prstGeom>
        </p:spPr>
      </p:pic>
    </p:spTree>
    <p:extLst>
      <p:ext uri="{BB962C8B-B14F-4D97-AF65-F5344CB8AC3E}">
        <p14:creationId xmlns:p14="http://schemas.microsoft.com/office/powerpoint/2010/main" val="191751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18775" cy="6858000"/>
          </a:xfrm>
          <a:prstGeom prst="rect">
            <a:avLst/>
          </a:prstGeom>
        </p:spPr>
      </p:pic>
      <p:grpSp>
        <p:nvGrpSpPr>
          <p:cNvPr id="42" name="Group 41">
            <a:extLst>
              <a:ext uri="{FF2B5EF4-FFF2-40B4-BE49-F238E27FC236}">
                <a16:creationId xmlns:a16="http://schemas.microsoft.com/office/drawing/2014/main" id="{22C11CE8-C87B-46BC-B0ED-1D9B87CADF42}"/>
              </a:ext>
            </a:extLst>
          </p:cNvPr>
          <p:cNvGrpSpPr/>
          <p:nvPr/>
        </p:nvGrpSpPr>
        <p:grpSpPr>
          <a:xfrm>
            <a:off x="265246" y="169338"/>
            <a:ext cx="11926753" cy="1030812"/>
            <a:chOff x="186430" y="364090"/>
            <a:chExt cx="12802341" cy="1202820"/>
          </a:xfrm>
        </p:grpSpPr>
        <p:grpSp>
          <p:nvGrpSpPr>
            <p:cNvPr id="26" name="Group 25">
              <a:extLst>
                <a:ext uri="{FF2B5EF4-FFF2-40B4-BE49-F238E27FC236}">
                  <a16:creationId xmlns:a16="http://schemas.microsoft.com/office/drawing/2014/main" id="{FB5840B7-AFA1-4324-89A2-D63B0B795363}"/>
                </a:ext>
              </a:extLst>
            </p:cNvPr>
            <p:cNvGrpSpPr/>
            <p:nvPr/>
          </p:nvGrpSpPr>
          <p:grpSpPr>
            <a:xfrm>
              <a:off x="303836" y="364090"/>
              <a:ext cx="12684935" cy="1202820"/>
              <a:chOff x="466065" y="71021"/>
              <a:chExt cx="19496267" cy="613260"/>
            </a:xfrm>
          </p:grpSpPr>
          <p:sp>
            <p:nvSpPr>
              <p:cNvPr id="25" name="Google Shape;128;p2">
                <a:extLst>
                  <a:ext uri="{FF2B5EF4-FFF2-40B4-BE49-F238E27FC236}">
                    <a16:creationId xmlns:a16="http://schemas.microsoft.com/office/drawing/2014/main" id="{F6A579AC-0ECD-4DB4-A711-8ECD34BED6CC}"/>
                  </a:ext>
                </a:extLst>
              </p:cNvPr>
              <p:cNvSpPr/>
              <p:nvPr/>
            </p:nvSpPr>
            <p:spPr>
              <a:xfrm>
                <a:off x="466065" y="71021"/>
                <a:ext cx="19166266" cy="613260"/>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bg1"/>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TextBox 23">
                <a:extLst>
                  <a:ext uri="{FF2B5EF4-FFF2-40B4-BE49-F238E27FC236}">
                    <a16:creationId xmlns:a16="http://schemas.microsoft.com/office/drawing/2014/main" id="{EF93A933-BC74-4434-8369-006D02284E50}"/>
                  </a:ext>
                </a:extLst>
              </p:cNvPr>
              <p:cNvSpPr txBox="1"/>
              <p:nvPr/>
            </p:nvSpPr>
            <p:spPr>
              <a:xfrm>
                <a:off x="1120874" y="187919"/>
                <a:ext cx="18841458" cy="3845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Những</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hoạt</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động</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xã</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hội</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dưới</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đây</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mang</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lại</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những</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lợi</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ích</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2060"/>
                    </a:solidFill>
                    <a:effectLst/>
                    <a:uLnTx/>
                    <a:uFillTx/>
                    <a:latin typeface="Calibri" panose="020F0502020204030204"/>
                    <a:ea typeface="+mn-ea"/>
                    <a:cs typeface="+mn-cs"/>
                  </a:rPr>
                  <a:t>gì</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218" name="Picture 2">
              <a:extLst>
                <a:ext uri="{FF2B5EF4-FFF2-40B4-BE49-F238E27FC236}">
                  <a16:creationId xmlns:a16="http://schemas.microsoft.com/office/drawing/2014/main" id="{222CF0EA-1B45-457D-A149-729F42FB5BE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6430" y="478675"/>
              <a:ext cx="729353" cy="729353"/>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Cartoon children in a classroom&#10;&#10;Description automatically generated">
            <a:extLst>
              <a:ext uri="{FF2B5EF4-FFF2-40B4-BE49-F238E27FC236}">
                <a16:creationId xmlns:a16="http://schemas.microsoft.com/office/drawing/2014/main" id="{92049A36-A9BB-88FD-8900-5B5E2D4745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75" y="1342253"/>
            <a:ext cx="4806661" cy="4287022"/>
          </a:xfrm>
          <a:prstGeom prst="rect">
            <a:avLst/>
          </a:prstGeom>
        </p:spPr>
      </p:pic>
      <p:grpSp>
        <p:nvGrpSpPr>
          <p:cNvPr id="4" name="Group 3">
            <a:extLst>
              <a:ext uri="{FF2B5EF4-FFF2-40B4-BE49-F238E27FC236}">
                <a16:creationId xmlns:a16="http://schemas.microsoft.com/office/drawing/2014/main" id="{3D6B90FC-39C5-1408-A0AF-EA027197E657}"/>
              </a:ext>
            </a:extLst>
          </p:cNvPr>
          <p:cNvGrpSpPr/>
          <p:nvPr/>
        </p:nvGrpSpPr>
        <p:grpSpPr>
          <a:xfrm>
            <a:off x="238573" y="5724525"/>
            <a:ext cx="4962077" cy="950371"/>
            <a:chOff x="4324150" y="649746"/>
            <a:chExt cx="7249374" cy="1213305"/>
          </a:xfrm>
          <a:solidFill>
            <a:srgbClr val="FFFF99"/>
          </a:solidFill>
        </p:grpSpPr>
        <p:sp>
          <p:nvSpPr>
            <p:cNvPr id="5" name="Plaque 4">
              <a:extLst>
                <a:ext uri="{FF2B5EF4-FFF2-40B4-BE49-F238E27FC236}">
                  <a16:creationId xmlns:a16="http://schemas.microsoft.com/office/drawing/2014/main" id="{4B59337D-58BD-8D7D-BDB8-767EF648379B}"/>
                </a:ext>
              </a:extLst>
            </p:cNvPr>
            <p:cNvSpPr/>
            <p:nvPr/>
          </p:nvSpPr>
          <p:spPr>
            <a:xfrm>
              <a:off x="4324150" y="649746"/>
              <a:ext cx="7249374" cy="1200329"/>
            </a:xfrm>
            <a:prstGeom prst="plaque">
              <a:avLst/>
            </a:prstGeom>
            <a:grpFill/>
            <a:ln w="19050">
              <a:solidFill>
                <a:srgbClr val="FF5D5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21825D5-3BCF-3FA5-E532-55236F6A9415}"/>
                </a:ext>
              </a:extLst>
            </p:cNvPr>
            <p:cNvSpPr txBox="1"/>
            <p:nvPr/>
          </p:nvSpPr>
          <p:spPr>
            <a:xfrm>
              <a:off x="4431415" y="802147"/>
              <a:ext cx="6655129" cy="10609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Dành</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tiền</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mừng</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tuổi</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tặng</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có</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cảnh</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khó</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2060"/>
                  </a:solidFill>
                  <a:effectLst/>
                  <a:uLnTx/>
                  <a:uFillTx/>
                  <a:latin typeface="Calibri" panose="020F0502020204030204"/>
                  <a:ea typeface="+mn-ea"/>
                  <a:cs typeface="+mn-cs"/>
                </a:rPr>
                <a:t>khăn</a:t>
              </a:r>
              <a:endParaRPr kumimoji="0" lang="vi-VN" sz="2400" b="1" i="0" u="none" strike="noStrike" kern="1200" cap="none" spc="0" normalizeH="0" baseline="0" noProof="0" dirty="0">
                <a:ln>
                  <a:noFill/>
                </a:ln>
                <a:solidFill>
                  <a:srgbClr val="002060"/>
                </a:solidFill>
                <a:effectLst/>
                <a:uLnTx/>
                <a:uFillTx/>
                <a:latin typeface="Calibri (Body)"/>
                <a:ea typeface="+mn-ea"/>
                <a:cs typeface="+mn-cs"/>
              </a:endParaRPr>
            </a:p>
          </p:txBody>
        </p:sp>
      </p:grpSp>
      <p:pic>
        <p:nvPicPr>
          <p:cNvPr id="8" name="Picture 7">
            <a:extLst>
              <a:ext uri="{FF2B5EF4-FFF2-40B4-BE49-F238E27FC236}">
                <a16:creationId xmlns:a16="http://schemas.microsoft.com/office/drawing/2014/main" id="{BF98624E-0305-8E03-FA71-03DA6CDAD9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1321096"/>
            <a:ext cx="4857750" cy="4330552"/>
          </a:xfrm>
          <a:prstGeom prst="rect">
            <a:avLst/>
          </a:prstGeom>
        </p:spPr>
      </p:pic>
      <p:grpSp>
        <p:nvGrpSpPr>
          <p:cNvPr id="9" name="Group 8">
            <a:extLst>
              <a:ext uri="{FF2B5EF4-FFF2-40B4-BE49-F238E27FC236}">
                <a16:creationId xmlns:a16="http://schemas.microsoft.com/office/drawing/2014/main" id="{3D6DB488-76A0-B03D-8DFE-4154812A55C4}"/>
              </a:ext>
            </a:extLst>
          </p:cNvPr>
          <p:cNvGrpSpPr/>
          <p:nvPr/>
        </p:nvGrpSpPr>
        <p:grpSpPr>
          <a:xfrm>
            <a:off x="6162675" y="5781676"/>
            <a:ext cx="4324350" cy="742950"/>
            <a:chOff x="4324150" y="649746"/>
            <a:chExt cx="7249374" cy="1200329"/>
          </a:xfrm>
          <a:solidFill>
            <a:srgbClr val="FFFF99"/>
          </a:solidFill>
        </p:grpSpPr>
        <p:sp>
          <p:nvSpPr>
            <p:cNvPr id="10" name="Plaque 9">
              <a:extLst>
                <a:ext uri="{FF2B5EF4-FFF2-40B4-BE49-F238E27FC236}">
                  <a16:creationId xmlns:a16="http://schemas.microsoft.com/office/drawing/2014/main" id="{A2777C5E-23D8-8EF6-C0FD-09AC170C8C2D}"/>
                </a:ext>
              </a:extLst>
            </p:cNvPr>
            <p:cNvSpPr/>
            <p:nvPr/>
          </p:nvSpPr>
          <p:spPr>
            <a:xfrm>
              <a:off x="4324150" y="649746"/>
              <a:ext cx="7249374" cy="1200329"/>
            </a:xfrm>
            <a:prstGeom prst="plaque">
              <a:avLst/>
            </a:prstGeom>
            <a:grpFill/>
            <a:ln w="19050">
              <a:solidFill>
                <a:srgbClr val="FF5D5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6EF1D8AB-FD09-D4EF-1153-418FF8717138}"/>
                </a:ext>
              </a:extLst>
            </p:cNvPr>
            <p:cNvSpPr txBox="1"/>
            <p:nvPr/>
          </p:nvSpPr>
          <p:spPr>
            <a:xfrm>
              <a:off x="4431415" y="802147"/>
              <a:ext cx="6655129" cy="667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Nhặt</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rác</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ở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nơi</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công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cộng</a:t>
              </a:r>
              <a:endParaRPr kumimoji="0" lang="vi-VN" sz="2800" b="1" i="0" u="none" strike="noStrike" kern="1200" cap="none" spc="0" normalizeH="0" baseline="0" noProof="0" dirty="0">
                <a:ln>
                  <a:noFill/>
                </a:ln>
                <a:solidFill>
                  <a:srgbClr val="002060"/>
                </a:solidFill>
                <a:effectLst/>
                <a:uLnTx/>
                <a:uFillTx/>
                <a:latin typeface="Calibri (Body)"/>
                <a:ea typeface="+mn-ea"/>
                <a:cs typeface="+mn-cs"/>
              </a:endParaRPr>
            </a:p>
          </p:txBody>
        </p:sp>
      </p:grpSp>
    </p:spTree>
    <p:extLst>
      <p:ext uri="{BB962C8B-B14F-4D97-AF65-F5344CB8AC3E}">
        <p14:creationId xmlns:p14="http://schemas.microsoft.com/office/powerpoint/2010/main" val="25597431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36530" cy="6858000"/>
          </a:xfrm>
          <a:prstGeom prst="rect">
            <a:avLst/>
          </a:prstGeom>
        </p:spPr>
      </p:pic>
      <p:pic>
        <p:nvPicPr>
          <p:cNvPr id="4" name="Picture 3" descr="A cartoon of a child standing in front of a child holding books&#10;&#10;Description automatically generated">
            <a:extLst>
              <a:ext uri="{FF2B5EF4-FFF2-40B4-BE49-F238E27FC236}">
                <a16:creationId xmlns:a16="http://schemas.microsoft.com/office/drawing/2014/main" id="{DDF8B721-4C37-B267-8B5C-E721827E5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8427"/>
            <a:ext cx="5820582" cy="5303697"/>
          </a:xfrm>
          <a:prstGeom prst="rect">
            <a:avLst/>
          </a:prstGeom>
        </p:spPr>
      </p:pic>
      <p:grpSp>
        <p:nvGrpSpPr>
          <p:cNvPr id="5" name="Group 4">
            <a:extLst>
              <a:ext uri="{FF2B5EF4-FFF2-40B4-BE49-F238E27FC236}">
                <a16:creationId xmlns:a16="http://schemas.microsoft.com/office/drawing/2014/main" id="{9CCFD95F-6B6F-3340-A8C2-F627F09BA8CE}"/>
              </a:ext>
            </a:extLst>
          </p:cNvPr>
          <p:cNvGrpSpPr/>
          <p:nvPr/>
        </p:nvGrpSpPr>
        <p:grpSpPr>
          <a:xfrm>
            <a:off x="486223" y="5705475"/>
            <a:ext cx="4962077" cy="968707"/>
            <a:chOff x="4324150" y="649746"/>
            <a:chExt cx="7249374" cy="1236713"/>
          </a:xfrm>
          <a:solidFill>
            <a:srgbClr val="FFFF99"/>
          </a:solidFill>
        </p:grpSpPr>
        <p:sp>
          <p:nvSpPr>
            <p:cNvPr id="6" name="Plaque 5">
              <a:extLst>
                <a:ext uri="{FF2B5EF4-FFF2-40B4-BE49-F238E27FC236}">
                  <a16:creationId xmlns:a16="http://schemas.microsoft.com/office/drawing/2014/main" id="{6FF364FA-F013-9D54-8B7B-417ED7647FA1}"/>
                </a:ext>
              </a:extLst>
            </p:cNvPr>
            <p:cNvSpPr/>
            <p:nvPr/>
          </p:nvSpPr>
          <p:spPr>
            <a:xfrm>
              <a:off x="4324150" y="649746"/>
              <a:ext cx="7249374" cy="1200329"/>
            </a:xfrm>
            <a:prstGeom prst="plaque">
              <a:avLst/>
            </a:prstGeom>
            <a:grpFill/>
            <a:ln w="19050">
              <a:solidFill>
                <a:srgbClr val="FF5D5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DBC1C08-33FA-785A-4081-A3C3B02E95F4}"/>
                </a:ext>
              </a:extLst>
            </p:cNvPr>
            <p:cNvSpPr txBox="1"/>
            <p:nvPr/>
          </p:nvSpPr>
          <p:spPr>
            <a:xfrm>
              <a:off x="4751474" y="668384"/>
              <a:ext cx="6655129" cy="12180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Tặng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sác</a:t>
              </a:r>
              <a:r>
                <a:rPr lang="en-US" sz="2800" b="1" dirty="0">
                  <a:solidFill>
                    <a:srgbClr val="002060"/>
                  </a:solidFill>
                  <a:latin typeface="Calibri" panose="020F0502020204030204"/>
                </a:rPr>
                <a:t>h </a:t>
              </a:r>
              <a:r>
                <a:rPr lang="en-US" sz="2800" b="1" dirty="0" err="1">
                  <a:solidFill>
                    <a:srgbClr val="002060"/>
                  </a:solidFill>
                  <a:latin typeface="Calibri" panose="020F0502020204030204"/>
                </a:rPr>
                <a:t>vở</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cho</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bạn</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có</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hoàn</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cảnh</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khó</a:t>
              </a:r>
              <a:r>
                <a:rPr lang="en-US" sz="2800" b="1" dirty="0">
                  <a:solidFill>
                    <a:srgbClr val="002060"/>
                  </a:solidFill>
                  <a:latin typeface="Calibri" panose="020F0502020204030204"/>
                </a:rPr>
                <a:t> </a:t>
              </a:r>
              <a:r>
                <a:rPr lang="en-US" sz="2800" b="1" dirty="0" err="1">
                  <a:solidFill>
                    <a:srgbClr val="002060"/>
                  </a:solidFill>
                  <a:latin typeface="Calibri" panose="020F0502020204030204"/>
                </a:rPr>
                <a:t>khăn</a:t>
              </a:r>
              <a:endParaRPr kumimoji="0" lang="vi-VN" sz="2800" b="1" i="0" u="none" strike="noStrike" kern="1200" cap="none" spc="0" normalizeH="0" baseline="0" noProof="0" dirty="0">
                <a:ln>
                  <a:noFill/>
                </a:ln>
                <a:solidFill>
                  <a:srgbClr val="002060"/>
                </a:solidFill>
                <a:effectLst/>
                <a:uLnTx/>
                <a:uFillTx/>
                <a:latin typeface="Calibri (Body)"/>
                <a:ea typeface="+mn-ea"/>
                <a:cs typeface="+mn-cs"/>
              </a:endParaRPr>
            </a:p>
          </p:txBody>
        </p:sp>
      </p:grpSp>
      <p:pic>
        <p:nvPicPr>
          <p:cNvPr id="9" name="Picture 8" descr="A cartoon of a child folding a yellow blanket&#10;&#10;Description automatically generated">
            <a:extLst>
              <a:ext uri="{FF2B5EF4-FFF2-40B4-BE49-F238E27FC236}">
                <a16:creationId xmlns:a16="http://schemas.microsoft.com/office/drawing/2014/main" id="{2B748874-EF65-0DC7-B8AC-EE053F15D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464" y="276226"/>
            <a:ext cx="5811395" cy="5334000"/>
          </a:xfrm>
          <a:prstGeom prst="rect">
            <a:avLst/>
          </a:prstGeom>
        </p:spPr>
      </p:pic>
      <p:grpSp>
        <p:nvGrpSpPr>
          <p:cNvPr id="10" name="Group 9">
            <a:extLst>
              <a:ext uri="{FF2B5EF4-FFF2-40B4-BE49-F238E27FC236}">
                <a16:creationId xmlns:a16="http://schemas.microsoft.com/office/drawing/2014/main" id="{A3F1EAC7-74C2-8D3C-0546-58BCF7242979}"/>
              </a:ext>
            </a:extLst>
          </p:cNvPr>
          <p:cNvGrpSpPr/>
          <p:nvPr/>
        </p:nvGrpSpPr>
        <p:grpSpPr>
          <a:xfrm>
            <a:off x="6772723" y="5724525"/>
            <a:ext cx="4962077" cy="968706"/>
            <a:chOff x="4324150" y="649746"/>
            <a:chExt cx="7249374" cy="1236711"/>
          </a:xfrm>
          <a:solidFill>
            <a:srgbClr val="FFFF99"/>
          </a:solidFill>
        </p:grpSpPr>
        <p:sp>
          <p:nvSpPr>
            <p:cNvPr id="11" name="Plaque 10">
              <a:extLst>
                <a:ext uri="{FF2B5EF4-FFF2-40B4-BE49-F238E27FC236}">
                  <a16:creationId xmlns:a16="http://schemas.microsoft.com/office/drawing/2014/main" id="{D4E6889B-20BD-26DB-7453-1FE63A673F2D}"/>
                </a:ext>
              </a:extLst>
            </p:cNvPr>
            <p:cNvSpPr/>
            <p:nvPr/>
          </p:nvSpPr>
          <p:spPr>
            <a:xfrm>
              <a:off x="4324150" y="649746"/>
              <a:ext cx="7249374" cy="1200329"/>
            </a:xfrm>
            <a:prstGeom prst="plaque">
              <a:avLst/>
            </a:prstGeom>
            <a:grpFill/>
            <a:ln w="19050">
              <a:solidFill>
                <a:srgbClr val="FF5D5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2D3D10B-F39C-A303-8829-97E653BED1B0}"/>
                </a:ext>
              </a:extLst>
            </p:cNvPr>
            <p:cNvSpPr txBox="1"/>
            <p:nvPr/>
          </p:nvSpPr>
          <p:spPr>
            <a:xfrm>
              <a:off x="4751474" y="668384"/>
              <a:ext cx="6655129" cy="1218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Gom</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quần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áo</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tặng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ở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vùng</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lũ</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lụt</a:t>
              </a:r>
              <a:endParaRPr kumimoji="0" lang="vi-VN" sz="2800" b="1" i="0" u="none" strike="noStrike" kern="1200" cap="none" spc="0" normalizeH="0" baseline="0" noProof="0" dirty="0">
                <a:ln>
                  <a:noFill/>
                </a:ln>
                <a:solidFill>
                  <a:srgbClr val="002060"/>
                </a:solidFill>
                <a:effectLst/>
                <a:uLnTx/>
                <a:uFillTx/>
                <a:latin typeface="Calibri (Body)"/>
                <a:ea typeface="+mn-ea"/>
                <a:cs typeface="+mn-cs"/>
              </a:endParaRPr>
            </a:p>
          </p:txBody>
        </p:sp>
      </p:grpSp>
    </p:spTree>
    <p:extLst>
      <p:ext uri="{BB962C8B-B14F-4D97-AF65-F5344CB8AC3E}">
        <p14:creationId xmlns:p14="http://schemas.microsoft.com/office/powerpoint/2010/main" val="3526071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CDD459-B427-4CF5-89EA-574CDD44FCA3}"/>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1091" t="29953" r="17860" b="4322"/>
          <a:stretch/>
        </p:blipFill>
        <p:spPr>
          <a:xfrm>
            <a:off x="-126704" y="0"/>
            <a:ext cx="12445408" cy="6858000"/>
          </a:xfrm>
          <a:prstGeom prst="rect">
            <a:avLst/>
          </a:prstGeom>
        </p:spPr>
      </p:pic>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6"/>
          <a:stretch>
            <a:fillRect/>
          </a:stretch>
        </p:blipFill>
        <p:spPr>
          <a:xfrm>
            <a:off x="10186973" y="915192"/>
            <a:ext cx="2066723" cy="1237595"/>
          </a:xfrm>
          <a:prstGeom prst="rect">
            <a:avLst/>
          </a:prstGeom>
        </p:spPr>
      </p:pic>
      <p:grpSp>
        <p:nvGrpSpPr>
          <p:cNvPr id="39" name="Group 38">
            <a:extLst>
              <a:ext uri="{FF2B5EF4-FFF2-40B4-BE49-F238E27FC236}">
                <a16:creationId xmlns:a16="http://schemas.microsoft.com/office/drawing/2014/main" id="{9A8F909A-4AF7-45EF-B624-AB6D6545FBBC}"/>
              </a:ext>
            </a:extLst>
          </p:cNvPr>
          <p:cNvGrpSpPr/>
          <p:nvPr/>
        </p:nvGrpSpPr>
        <p:grpSpPr>
          <a:xfrm>
            <a:off x="1215160" y="211606"/>
            <a:ext cx="10337181" cy="892443"/>
            <a:chOff x="1060656" y="218254"/>
            <a:chExt cx="10337181" cy="892443"/>
          </a:xfrm>
        </p:grpSpPr>
        <p:grpSp>
          <p:nvGrpSpPr>
            <p:cNvPr id="40" name="Group 39">
              <a:extLst>
                <a:ext uri="{FF2B5EF4-FFF2-40B4-BE49-F238E27FC236}">
                  <a16:creationId xmlns:a16="http://schemas.microsoft.com/office/drawing/2014/main" id="{1424B65B-51EF-4138-925F-EBCF43DA6D86}"/>
                </a:ext>
              </a:extLst>
            </p:cNvPr>
            <p:cNvGrpSpPr/>
            <p:nvPr/>
          </p:nvGrpSpPr>
          <p:grpSpPr>
            <a:xfrm>
              <a:off x="1319648" y="218254"/>
              <a:ext cx="10078189" cy="864720"/>
              <a:chOff x="6719591" y="2584562"/>
              <a:chExt cx="5604792" cy="1258767"/>
            </a:xfrm>
          </p:grpSpPr>
          <p:sp>
            <p:nvSpPr>
              <p:cNvPr id="41" name="Rectangle: Rounded Corners 40">
                <a:extLst>
                  <a:ext uri="{FF2B5EF4-FFF2-40B4-BE49-F238E27FC236}">
                    <a16:creationId xmlns:a16="http://schemas.microsoft.com/office/drawing/2014/main" id="{DA3D5479-E1B2-4290-BB16-FCD04A1373E6}"/>
                  </a:ext>
                </a:extLst>
              </p:cNvPr>
              <p:cNvSpPr/>
              <p:nvPr/>
            </p:nvSpPr>
            <p:spPr>
              <a:xfrm>
                <a:off x="6719591" y="2584562"/>
                <a:ext cx="5320690" cy="1258767"/>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04D5A20C-D1BA-4DFE-BFB2-D38A100A90CE}"/>
                  </a:ext>
                </a:extLst>
              </p:cNvPr>
              <p:cNvSpPr txBox="1"/>
              <p:nvPr/>
            </p:nvSpPr>
            <p:spPr>
              <a:xfrm>
                <a:off x="7122542" y="2794385"/>
                <a:ext cx="5201841" cy="813358"/>
              </a:xfrm>
              <a:prstGeom prst="rect">
                <a:avLst/>
              </a:prstGeom>
              <a:noFill/>
            </p:spPr>
            <p:txBody>
              <a:bodyPr wrap="square" rtlCol="0">
                <a:spAutoFit/>
              </a:bodyPr>
              <a:lstStyle/>
              <a:p>
                <a:pPr marL="0" marR="0" algn="just">
                  <a:lnSpc>
                    <a:spcPct val="115000"/>
                  </a:lnSpc>
                  <a:spcBef>
                    <a:spcPts val="0"/>
                  </a:spcBef>
                  <a:spcAft>
                    <a:spcPts val="0"/>
                  </a:spcAft>
                </a:pPr>
                <a:r>
                  <a:rPr lang="en-US" sz="2800" b="1" dirty="0">
                    <a:effectLst/>
                    <a:ea typeface="Times New Roman" panose="02020603050405020304" pitchFamily="18" charset="0"/>
                  </a:rPr>
                  <a:t>Ở </a:t>
                </a:r>
                <a:r>
                  <a:rPr lang="en-US" sz="2800" b="1" dirty="0" err="1">
                    <a:effectLst/>
                    <a:ea typeface="Times New Roman" panose="02020603050405020304" pitchFamily="18" charset="0"/>
                  </a:rPr>
                  <a:t>lứa</a:t>
                </a:r>
                <a:r>
                  <a:rPr lang="en-US" sz="2800" b="1" dirty="0">
                    <a:effectLst/>
                    <a:ea typeface="Times New Roman" panose="02020603050405020304" pitchFamily="18" charset="0"/>
                  </a:rPr>
                  <a:t> </a:t>
                </a:r>
                <a:r>
                  <a:rPr lang="en-US" sz="2800" b="1" dirty="0" err="1">
                    <a:effectLst/>
                    <a:ea typeface="Times New Roman" panose="02020603050405020304" pitchFamily="18" charset="0"/>
                  </a:rPr>
                  <a:t>tuổi</a:t>
                </a:r>
                <a:r>
                  <a:rPr lang="en-US" sz="2800" b="1" dirty="0">
                    <a:effectLst/>
                    <a:ea typeface="Times New Roman" panose="02020603050405020304" pitchFamily="18" charset="0"/>
                  </a:rPr>
                  <a:t> </a:t>
                </a:r>
                <a:r>
                  <a:rPr lang="en-US" sz="2800" b="1" dirty="0" err="1">
                    <a:effectLst/>
                    <a:ea typeface="Times New Roman" panose="02020603050405020304" pitchFamily="18" charset="0"/>
                  </a:rPr>
                  <a:t>các</a:t>
                </a:r>
                <a:r>
                  <a:rPr lang="en-US" sz="2800" b="1" dirty="0">
                    <a:effectLst/>
                    <a:ea typeface="Times New Roman" panose="02020603050405020304" pitchFamily="18" charset="0"/>
                  </a:rPr>
                  <a:t> </a:t>
                </a:r>
                <a:r>
                  <a:rPr lang="en-US" sz="2800" b="1" dirty="0" err="1">
                    <a:effectLst/>
                    <a:ea typeface="Times New Roman" panose="02020603050405020304" pitchFamily="18" charset="0"/>
                  </a:rPr>
                  <a:t>em</a:t>
                </a:r>
                <a:r>
                  <a:rPr lang="en-US" sz="2800" b="1" dirty="0">
                    <a:effectLst/>
                    <a:ea typeface="Times New Roman" panose="02020603050405020304" pitchFamily="18" charset="0"/>
                  </a:rPr>
                  <a:t> </a:t>
                </a:r>
                <a:r>
                  <a:rPr lang="en-US" sz="2800" b="1" dirty="0" err="1">
                    <a:effectLst/>
                    <a:ea typeface="Times New Roman" panose="02020603050405020304" pitchFamily="18" charset="0"/>
                  </a:rPr>
                  <a:t>có</a:t>
                </a:r>
                <a:r>
                  <a:rPr lang="en-US" sz="2800" b="1" dirty="0">
                    <a:effectLst/>
                    <a:ea typeface="Times New Roman" panose="02020603050405020304" pitchFamily="18" charset="0"/>
                  </a:rPr>
                  <a:t> </a:t>
                </a:r>
                <a:r>
                  <a:rPr lang="en-US" sz="2800" b="1" dirty="0" err="1">
                    <a:effectLst/>
                    <a:ea typeface="Times New Roman" panose="02020603050405020304" pitchFamily="18" charset="0"/>
                  </a:rPr>
                  <a:t>thể</a:t>
                </a:r>
                <a:r>
                  <a:rPr lang="en-US" sz="2800" b="1" dirty="0">
                    <a:effectLst/>
                    <a:ea typeface="Times New Roman" panose="02020603050405020304" pitchFamily="18" charset="0"/>
                  </a:rPr>
                  <a:t> </a:t>
                </a:r>
                <a:r>
                  <a:rPr lang="en-US" sz="2800" b="1" dirty="0" err="1">
                    <a:effectLst/>
                    <a:ea typeface="Times New Roman" panose="02020603050405020304" pitchFamily="18" charset="0"/>
                  </a:rPr>
                  <a:t>tham</a:t>
                </a:r>
                <a:r>
                  <a:rPr lang="en-US" sz="2800" b="1" dirty="0">
                    <a:effectLst/>
                    <a:ea typeface="Times New Roman" panose="02020603050405020304" pitchFamily="18" charset="0"/>
                  </a:rPr>
                  <a:t> </a:t>
                </a:r>
                <a:r>
                  <a:rPr lang="en-US" sz="2800" b="1" dirty="0" err="1">
                    <a:effectLst/>
                    <a:ea typeface="Times New Roman" panose="02020603050405020304" pitchFamily="18" charset="0"/>
                  </a:rPr>
                  <a:t>gia</a:t>
                </a:r>
                <a:r>
                  <a:rPr lang="en-US" sz="2800" b="1" dirty="0">
                    <a:effectLst/>
                    <a:ea typeface="Times New Roman" panose="02020603050405020304" pitchFamily="18" charset="0"/>
                  </a:rPr>
                  <a:t> </a:t>
                </a:r>
                <a:r>
                  <a:rPr lang="en-US" sz="2800" b="1" dirty="0" err="1">
                    <a:effectLst/>
                    <a:ea typeface="Times New Roman" panose="02020603050405020304" pitchFamily="18" charset="0"/>
                  </a:rPr>
                  <a:t>hoạt</a:t>
                </a:r>
                <a:r>
                  <a:rPr lang="en-US" sz="2800" b="1" dirty="0">
                    <a:effectLst/>
                    <a:ea typeface="Times New Roman" panose="02020603050405020304" pitchFamily="18" charset="0"/>
                  </a:rPr>
                  <a:t> </a:t>
                </a:r>
                <a:r>
                  <a:rPr lang="en-US" sz="2800" b="1" dirty="0" err="1">
                    <a:effectLst/>
                    <a:ea typeface="Times New Roman" panose="02020603050405020304" pitchFamily="18" charset="0"/>
                  </a:rPr>
                  <a:t>động</a:t>
                </a:r>
                <a:r>
                  <a:rPr lang="en-US" sz="2800" b="1" dirty="0">
                    <a:effectLst/>
                    <a:ea typeface="Times New Roman" panose="02020603050405020304" pitchFamily="18" charset="0"/>
                  </a:rPr>
                  <a:t> </a:t>
                </a:r>
                <a:r>
                  <a:rPr lang="en-US" sz="2800" b="1" dirty="0" err="1">
                    <a:effectLst/>
                    <a:ea typeface="Times New Roman" panose="02020603050405020304" pitchFamily="18" charset="0"/>
                  </a:rPr>
                  <a:t>xã</a:t>
                </a:r>
                <a:r>
                  <a:rPr lang="en-US" sz="2800" b="1" dirty="0">
                    <a:effectLst/>
                    <a:ea typeface="Times New Roman" panose="02020603050405020304" pitchFamily="18" charset="0"/>
                  </a:rPr>
                  <a:t> </a:t>
                </a:r>
                <a:r>
                  <a:rPr lang="en-US" sz="2800" b="1" dirty="0" err="1">
                    <a:effectLst/>
                    <a:ea typeface="Times New Roman" panose="02020603050405020304" pitchFamily="18" charset="0"/>
                  </a:rPr>
                  <a:t>hội</a:t>
                </a:r>
                <a:r>
                  <a:rPr lang="en-US" sz="2800" b="1" dirty="0">
                    <a:effectLst/>
                    <a:ea typeface="Times New Roman" panose="02020603050405020304" pitchFamily="18" charset="0"/>
                  </a:rPr>
                  <a:t> </a:t>
                </a:r>
                <a:r>
                  <a:rPr lang="en-US" sz="2800" b="1" dirty="0" err="1">
                    <a:effectLst/>
                    <a:ea typeface="Times New Roman" panose="02020603050405020304" pitchFamily="18" charset="0"/>
                  </a:rPr>
                  <a:t>nào</a:t>
                </a:r>
                <a:r>
                  <a:rPr lang="en-US" sz="2800" b="1" dirty="0">
                    <a:effectLst/>
                    <a:ea typeface="Times New Roman" panose="02020603050405020304" pitchFamily="18" charset="0"/>
                  </a:rPr>
                  <a:t>?</a:t>
                </a:r>
              </a:p>
            </p:txBody>
          </p:sp>
        </p:grpSp>
        <p:pic>
          <p:nvPicPr>
            <p:cNvPr id="1028" name="Picture 4">
              <a:extLst>
                <a:ext uri="{FF2B5EF4-FFF2-40B4-BE49-F238E27FC236}">
                  <a16:creationId xmlns:a16="http://schemas.microsoft.com/office/drawing/2014/main" id="{777C7C99-EB56-4277-84B5-636FDCB8EC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60656" y="30282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a:extLst>
              <a:ext uri="{FF2B5EF4-FFF2-40B4-BE49-F238E27FC236}">
                <a16:creationId xmlns:a16="http://schemas.microsoft.com/office/drawing/2014/main" id="{EE316D37-8499-440B-B1BF-A4B6CB2E4C87}"/>
              </a:ext>
            </a:extLst>
          </p:cNvPr>
          <p:cNvPicPr>
            <a:picLocks noChangeAspect="1"/>
          </p:cNvPicPr>
          <p:nvPr/>
        </p:nvPicPr>
        <p:blipFill>
          <a:blip r:embed="rId8"/>
          <a:stretch>
            <a:fillRect/>
          </a:stretch>
        </p:blipFill>
        <p:spPr>
          <a:xfrm>
            <a:off x="6159271" y="6193057"/>
            <a:ext cx="6220968" cy="658049"/>
          </a:xfrm>
          <a:prstGeom prst="rect">
            <a:avLst/>
          </a:prstGeom>
        </p:spPr>
      </p:pic>
      <p:pic>
        <p:nvPicPr>
          <p:cNvPr id="46" name="Picture 45">
            <a:extLst>
              <a:ext uri="{FF2B5EF4-FFF2-40B4-BE49-F238E27FC236}">
                <a16:creationId xmlns:a16="http://schemas.microsoft.com/office/drawing/2014/main" id="{F272FB61-7CF2-4ECB-AB8F-BEF5D2ED4636}"/>
              </a:ext>
            </a:extLst>
          </p:cNvPr>
          <p:cNvPicPr>
            <a:picLocks noChangeAspect="1"/>
          </p:cNvPicPr>
          <p:nvPr/>
        </p:nvPicPr>
        <p:blipFill>
          <a:blip r:embed="rId8"/>
          <a:stretch>
            <a:fillRect/>
          </a:stretch>
        </p:blipFill>
        <p:spPr>
          <a:xfrm>
            <a:off x="-61697" y="6203087"/>
            <a:ext cx="6220968" cy="658049"/>
          </a:xfrm>
          <a:prstGeom prst="rect">
            <a:avLst/>
          </a:prstGeom>
        </p:spPr>
      </p:pic>
      <p:pic>
        <p:nvPicPr>
          <p:cNvPr id="48" name="Picture 47">
            <a:extLst>
              <a:ext uri="{FF2B5EF4-FFF2-40B4-BE49-F238E27FC236}">
                <a16:creationId xmlns:a16="http://schemas.microsoft.com/office/drawing/2014/main" id="{FF0EC765-0516-4830-BC49-65A56B741D80}"/>
              </a:ext>
            </a:extLst>
          </p:cNvPr>
          <p:cNvPicPr>
            <a:picLocks noChangeAspect="1"/>
          </p:cNvPicPr>
          <p:nvPr/>
        </p:nvPicPr>
        <p:blipFill>
          <a:blip r:embed="rId9"/>
          <a:stretch>
            <a:fillRect/>
          </a:stretch>
        </p:blipFill>
        <p:spPr>
          <a:xfrm>
            <a:off x="21791" y="625767"/>
            <a:ext cx="1361091" cy="815689"/>
          </a:xfrm>
          <a:prstGeom prst="rect">
            <a:avLst/>
          </a:prstGeom>
        </p:spPr>
      </p:pic>
      <p:pic>
        <p:nvPicPr>
          <p:cNvPr id="3" name="Picture 2">
            <a:extLst>
              <a:ext uri="{FF2B5EF4-FFF2-40B4-BE49-F238E27FC236}">
                <a16:creationId xmlns:a16="http://schemas.microsoft.com/office/drawing/2014/main" id="{BD14F097-318E-EF07-170A-79051E89106A}"/>
              </a:ext>
            </a:extLst>
          </p:cNvPr>
          <p:cNvPicPr>
            <a:picLocks noChangeAspect="1"/>
          </p:cNvPicPr>
          <p:nvPr/>
        </p:nvPicPr>
        <p:blipFill>
          <a:blip r:embed="rId10"/>
          <a:stretch>
            <a:fillRect/>
          </a:stretch>
        </p:blipFill>
        <p:spPr>
          <a:xfrm>
            <a:off x="353508" y="3053737"/>
            <a:ext cx="2154414" cy="3184934"/>
          </a:xfrm>
          <a:prstGeom prst="rect">
            <a:avLst/>
          </a:prstGeom>
        </p:spPr>
      </p:pic>
      <p:grpSp>
        <p:nvGrpSpPr>
          <p:cNvPr id="9" name="Group 8">
            <a:extLst>
              <a:ext uri="{FF2B5EF4-FFF2-40B4-BE49-F238E27FC236}">
                <a16:creationId xmlns:a16="http://schemas.microsoft.com/office/drawing/2014/main" id="{40A89256-00D5-4DFE-0D30-0FA73676284F}"/>
              </a:ext>
            </a:extLst>
          </p:cNvPr>
          <p:cNvGrpSpPr/>
          <p:nvPr/>
        </p:nvGrpSpPr>
        <p:grpSpPr>
          <a:xfrm>
            <a:off x="2428876" y="1533988"/>
            <a:ext cx="7981950" cy="3076111"/>
            <a:chOff x="3221303" y="1658908"/>
            <a:chExt cx="5661628" cy="2520766"/>
          </a:xfrm>
        </p:grpSpPr>
        <p:grpSp>
          <p:nvGrpSpPr>
            <p:cNvPr id="4" name="Group 3">
              <a:extLst>
                <a:ext uri="{FF2B5EF4-FFF2-40B4-BE49-F238E27FC236}">
                  <a16:creationId xmlns:a16="http://schemas.microsoft.com/office/drawing/2014/main" id="{D07C2664-0F72-2E06-6EA4-48D1C22428ED}"/>
                </a:ext>
              </a:extLst>
            </p:cNvPr>
            <p:cNvGrpSpPr/>
            <p:nvPr/>
          </p:nvGrpSpPr>
          <p:grpSpPr>
            <a:xfrm>
              <a:off x="3221303" y="1658908"/>
              <a:ext cx="5661628" cy="2520766"/>
              <a:chOff x="4819645" y="447040"/>
              <a:chExt cx="5661628" cy="2520766"/>
            </a:xfrm>
          </p:grpSpPr>
          <p:pic>
            <p:nvPicPr>
              <p:cNvPr id="5" name="Picture 4">
                <a:extLst>
                  <a:ext uri="{FF2B5EF4-FFF2-40B4-BE49-F238E27FC236}">
                    <a16:creationId xmlns:a16="http://schemas.microsoft.com/office/drawing/2014/main" id="{2DB5E630-7D20-BA68-E64A-4B3FA815D7E9}"/>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Lst>
              </a:blip>
              <a:stretch>
                <a:fillRect/>
              </a:stretch>
            </p:blipFill>
            <p:spPr>
              <a:xfrm>
                <a:off x="4819645" y="447040"/>
                <a:ext cx="5661628" cy="2520766"/>
              </a:xfrm>
              <a:prstGeom prst="rect">
                <a:avLst/>
              </a:prstGeom>
            </p:spPr>
          </p:pic>
          <p:sp>
            <p:nvSpPr>
              <p:cNvPr id="6" name="TextBox 5">
                <a:extLst>
                  <a:ext uri="{FF2B5EF4-FFF2-40B4-BE49-F238E27FC236}">
                    <a16:creationId xmlns:a16="http://schemas.microsoft.com/office/drawing/2014/main" id="{929C47BF-110B-980E-789E-1E712B9A0DD7}"/>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D555D1DD-0214-1FCA-D87C-4E9E88E3669F}"/>
                </a:ext>
              </a:extLst>
            </p:cNvPr>
            <p:cNvSpPr txBox="1"/>
            <p:nvPr/>
          </p:nvSpPr>
          <p:spPr>
            <a:xfrm>
              <a:off x="3599644" y="2078659"/>
              <a:ext cx="4899330" cy="16898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effectLst/>
                  <a:ea typeface="Times New Roman" panose="02020603050405020304" pitchFamily="18" charset="0"/>
                </a:rPr>
                <a:t>Em</a:t>
              </a:r>
              <a:r>
                <a:rPr lang="en-US" sz="3200" dirty="0">
                  <a:effectLst/>
                  <a:ea typeface="Times New Roman" panose="02020603050405020304" pitchFamily="18" charset="0"/>
                </a:rPr>
                <a:t> </a:t>
              </a:r>
              <a:r>
                <a:rPr lang="en-US" sz="3200" dirty="0" err="1">
                  <a:effectLst/>
                  <a:ea typeface="Times New Roman" panose="02020603050405020304" pitchFamily="18" charset="0"/>
                </a:rPr>
                <a:t>có</a:t>
              </a:r>
              <a:r>
                <a:rPr lang="en-US" sz="3200" dirty="0">
                  <a:effectLst/>
                  <a:ea typeface="Times New Roman" panose="02020603050405020304" pitchFamily="18" charset="0"/>
                </a:rPr>
                <a:t> </a:t>
              </a:r>
              <a:r>
                <a:rPr lang="en-US" sz="3200" dirty="0" err="1">
                  <a:effectLst/>
                  <a:ea typeface="Times New Roman" panose="02020603050405020304" pitchFamily="18" charset="0"/>
                </a:rPr>
                <a:t>thể</a:t>
              </a:r>
              <a:r>
                <a:rPr lang="en-US" sz="3200" dirty="0">
                  <a:effectLst/>
                  <a:ea typeface="Times New Roman" panose="02020603050405020304" pitchFamily="18" charset="0"/>
                </a:rPr>
                <a:t> </a:t>
              </a:r>
              <a:r>
                <a:rPr lang="en-US" sz="3200" dirty="0" err="1">
                  <a:effectLst/>
                  <a:ea typeface="Times New Roman" panose="02020603050405020304" pitchFamily="18" charset="0"/>
                </a:rPr>
                <a:t>tham</a:t>
              </a:r>
              <a:r>
                <a:rPr lang="en-US" sz="3200" dirty="0">
                  <a:effectLst/>
                  <a:ea typeface="Times New Roman" panose="02020603050405020304" pitchFamily="18" charset="0"/>
                </a:rPr>
                <a:t> </a:t>
              </a:r>
              <a:r>
                <a:rPr lang="en-US" sz="3200" dirty="0" err="1">
                  <a:effectLst/>
                  <a:ea typeface="Times New Roman" panose="02020603050405020304" pitchFamily="18" charset="0"/>
                </a:rPr>
                <a:t>gia</a:t>
              </a:r>
              <a:r>
                <a:rPr lang="en-US" sz="3200" dirty="0">
                  <a:effectLst/>
                  <a:ea typeface="Times New Roman" panose="02020603050405020304" pitchFamily="18" charset="0"/>
                </a:rPr>
                <a:t> </a:t>
              </a:r>
              <a:r>
                <a:rPr lang="en-US" sz="3200" dirty="0" err="1">
                  <a:effectLst/>
                  <a:ea typeface="Times New Roman" panose="02020603050405020304" pitchFamily="18" charset="0"/>
                </a:rPr>
                <a:t>các</a:t>
              </a:r>
              <a:r>
                <a:rPr lang="en-US" sz="3200" dirty="0">
                  <a:effectLst/>
                  <a:ea typeface="Times New Roman" panose="02020603050405020304" pitchFamily="18" charset="0"/>
                </a:rPr>
                <a:t> </a:t>
              </a:r>
              <a:r>
                <a:rPr lang="en-US" sz="3200" dirty="0" err="1">
                  <a:effectLst/>
                  <a:ea typeface="Times New Roman" panose="02020603050405020304" pitchFamily="18" charset="0"/>
                </a:rPr>
                <a:t>hoạt</a:t>
              </a:r>
              <a:r>
                <a:rPr lang="en-US" sz="3200" dirty="0">
                  <a:effectLst/>
                  <a:ea typeface="Times New Roman" panose="02020603050405020304" pitchFamily="18" charset="0"/>
                </a:rPr>
                <a:t> </a:t>
              </a:r>
              <a:r>
                <a:rPr lang="en-US" sz="3200" dirty="0" err="1">
                  <a:effectLst/>
                  <a:ea typeface="Times New Roman" panose="02020603050405020304" pitchFamily="18" charset="0"/>
                </a:rPr>
                <a:t>động</a:t>
              </a:r>
              <a:r>
                <a:rPr lang="en-US" sz="3200" dirty="0">
                  <a:effectLst/>
                  <a:ea typeface="Times New Roman" panose="02020603050405020304" pitchFamily="18" charset="0"/>
                </a:rPr>
                <a:t> </a:t>
              </a:r>
              <a:r>
                <a:rPr lang="en-US" sz="3200" dirty="0" err="1">
                  <a:effectLst/>
                  <a:ea typeface="Times New Roman" panose="02020603050405020304" pitchFamily="18" charset="0"/>
                </a:rPr>
                <a:t>như</a:t>
              </a:r>
              <a:r>
                <a:rPr lang="en-US" sz="3200" dirty="0">
                  <a:effectLst/>
                  <a:ea typeface="Times New Roman" panose="02020603050405020304" pitchFamily="18" charset="0"/>
                </a:rPr>
                <a:t> </a:t>
              </a:r>
              <a:r>
                <a:rPr lang="en-US" sz="3200" dirty="0" err="1">
                  <a:effectLst/>
                  <a:ea typeface="Times New Roman" panose="02020603050405020304" pitchFamily="18" charset="0"/>
                </a:rPr>
                <a:t>tặng</a:t>
              </a:r>
              <a:r>
                <a:rPr lang="en-US" sz="3200" dirty="0">
                  <a:effectLst/>
                  <a:ea typeface="Times New Roman" panose="02020603050405020304" pitchFamily="18" charset="0"/>
                </a:rPr>
                <a:t> </a:t>
              </a:r>
              <a:r>
                <a:rPr lang="en-US" sz="3200" dirty="0" err="1">
                  <a:effectLst/>
                  <a:ea typeface="Times New Roman" panose="02020603050405020304" pitchFamily="18" charset="0"/>
                </a:rPr>
                <a:t>sách</a:t>
              </a:r>
              <a:r>
                <a:rPr lang="en-US" sz="3200" dirty="0">
                  <a:effectLst/>
                  <a:ea typeface="Times New Roman" panose="02020603050405020304" pitchFamily="18" charset="0"/>
                </a:rPr>
                <a:t>, </a:t>
              </a:r>
              <a:r>
                <a:rPr lang="en-US" sz="3200" dirty="0" err="1">
                  <a:effectLst/>
                  <a:ea typeface="Times New Roman" panose="02020603050405020304" pitchFamily="18" charset="0"/>
                </a:rPr>
                <a:t>truyện</a:t>
              </a:r>
              <a:r>
                <a:rPr lang="en-US" sz="3200" dirty="0">
                  <a:effectLst/>
                  <a:ea typeface="Times New Roman" panose="02020603050405020304" pitchFamily="18" charset="0"/>
                </a:rPr>
                <a:t>, </a:t>
              </a:r>
              <a:r>
                <a:rPr lang="en-US" sz="3200" dirty="0" err="1">
                  <a:effectLst/>
                  <a:ea typeface="Times New Roman" panose="02020603050405020304" pitchFamily="18" charset="0"/>
                </a:rPr>
                <a:t>quần</a:t>
              </a:r>
              <a:r>
                <a:rPr lang="en-US" sz="3200" dirty="0">
                  <a:effectLst/>
                  <a:ea typeface="Times New Roman" panose="02020603050405020304" pitchFamily="18" charset="0"/>
                </a:rPr>
                <a:t> </a:t>
              </a:r>
              <a:r>
                <a:rPr lang="en-US" sz="3200" dirty="0" err="1">
                  <a:effectLst/>
                  <a:ea typeface="Times New Roman" panose="02020603050405020304" pitchFamily="18" charset="0"/>
                </a:rPr>
                <a:t>áo</a:t>
              </a:r>
              <a:r>
                <a:rPr lang="en-US" sz="3200" dirty="0">
                  <a:effectLst/>
                  <a:ea typeface="Times New Roman" panose="02020603050405020304" pitchFamily="18" charset="0"/>
                </a:rPr>
                <a:t> </a:t>
              </a:r>
              <a:r>
                <a:rPr lang="en-US" sz="3200" dirty="0" err="1">
                  <a:effectLst/>
                  <a:ea typeface="Times New Roman" panose="02020603050405020304" pitchFamily="18" charset="0"/>
                </a:rPr>
                <a:t>cũ</a:t>
              </a:r>
              <a:r>
                <a:rPr lang="en-US" sz="3200" dirty="0">
                  <a:effectLst/>
                  <a:ea typeface="Times New Roman" panose="02020603050405020304" pitchFamily="18" charset="0"/>
                </a:rPr>
                <a:t>, </a:t>
              </a:r>
              <a:r>
                <a:rPr lang="en-US" sz="3200" dirty="0" err="1">
                  <a:effectLst/>
                  <a:ea typeface="Times New Roman" panose="02020603050405020304" pitchFamily="18" charset="0"/>
                </a:rPr>
                <a:t>quyên</a:t>
              </a:r>
              <a:r>
                <a:rPr lang="en-US" sz="3200" dirty="0">
                  <a:effectLst/>
                  <a:ea typeface="Times New Roman" panose="02020603050405020304" pitchFamily="18" charset="0"/>
                </a:rPr>
                <a:t> </a:t>
              </a:r>
              <a:r>
                <a:rPr lang="en-US" sz="3200" dirty="0" err="1">
                  <a:effectLst/>
                  <a:ea typeface="Times New Roman" panose="02020603050405020304" pitchFamily="18" charset="0"/>
                </a:rPr>
                <a:t>góp</a:t>
              </a:r>
              <a:r>
                <a:rPr lang="en-US" sz="3200" dirty="0">
                  <a:effectLst/>
                  <a:ea typeface="Times New Roman" panose="02020603050405020304" pitchFamily="18" charset="0"/>
                </a:rPr>
                <a:t> </a:t>
              </a:r>
              <a:r>
                <a:rPr lang="en-US" sz="3200" dirty="0" err="1">
                  <a:effectLst/>
                  <a:ea typeface="Times New Roman" panose="02020603050405020304" pitchFamily="18" charset="0"/>
                </a:rPr>
                <a:t>tiền</a:t>
              </a:r>
              <a:r>
                <a:rPr lang="en-US" sz="3200" dirty="0">
                  <a:effectLst/>
                  <a:ea typeface="Times New Roman" panose="02020603050405020304" pitchFamily="18" charset="0"/>
                </a:rPr>
                <a:t> </a:t>
              </a:r>
              <a:r>
                <a:rPr lang="en-US" sz="3200" dirty="0" err="1">
                  <a:effectLst/>
                  <a:ea typeface="Times New Roman" panose="02020603050405020304" pitchFamily="18" charset="0"/>
                </a:rPr>
                <a:t>để</a:t>
              </a:r>
              <a:r>
                <a:rPr lang="en-US" sz="3200" dirty="0">
                  <a:effectLst/>
                  <a:ea typeface="Times New Roman" panose="02020603050405020304" pitchFamily="18" charset="0"/>
                </a:rPr>
                <a:t> </a:t>
              </a:r>
              <a:r>
                <a:rPr lang="en-US" sz="3200" dirty="0" err="1">
                  <a:effectLst/>
                  <a:ea typeface="Times New Roman" panose="02020603050405020304" pitchFamily="18" charset="0"/>
                </a:rPr>
                <a:t>ủng</a:t>
              </a:r>
              <a:r>
                <a:rPr lang="en-US" sz="3200" dirty="0">
                  <a:effectLst/>
                  <a:ea typeface="Times New Roman" panose="02020603050405020304" pitchFamily="18" charset="0"/>
                </a:rPr>
                <a:t> </a:t>
              </a:r>
              <a:r>
                <a:rPr lang="en-US" sz="3200" dirty="0" err="1">
                  <a:effectLst/>
                  <a:ea typeface="Times New Roman" panose="02020603050405020304" pitchFamily="18" charset="0"/>
                </a:rPr>
                <a:t>hộ</a:t>
              </a:r>
              <a:r>
                <a:rPr lang="en-US" sz="3200" dirty="0">
                  <a:effectLst/>
                  <a:ea typeface="Times New Roman" panose="02020603050405020304" pitchFamily="18" charset="0"/>
                </a:rPr>
                <a:t> </a:t>
              </a:r>
              <a:r>
                <a:rPr lang="en-US" sz="3200" dirty="0" err="1">
                  <a:effectLst/>
                  <a:ea typeface="Times New Roman" panose="02020603050405020304" pitchFamily="18" charset="0"/>
                </a:rPr>
                <a:t>bạn</a:t>
              </a:r>
              <a:r>
                <a:rPr lang="en-US" sz="3200" dirty="0">
                  <a:effectLst/>
                  <a:ea typeface="Times New Roman" panose="02020603050405020304" pitchFamily="18" charset="0"/>
                </a:rPr>
                <a:t> </a:t>
              </a:r>
              <a:r>
                <a:rPr lang="en-US" sz="3200" dirty="0" err="1">
                  <a:effectLst/>
                  <a:ea typeface="Times New Roman" panose="02020603050405020304" pitchFamily="18" charset="0"/>
                </a:rPr>
                <a:t>nghèo</a:t>
              </a:r>
              <a:r>
                <a:rPr lang="en-US" sz="3200" dirty="0">
                  <a:effectLst/>
                  <a:ea typeface="Times New Roman" panose="02020603050405020304" pitchFamily="18" charset="0"/>
                </a:rPr>
                <a:t>, </a:t>
              </a:r>
              <a:r>
                <a:rPr lang="en-US" sz="3200" dirty="0" err="1">
                  <a:effectLst/>
                  <a:ea typeface="Times New Roman" panose="02020603050405020304" pitchFamily="18" charset="0"/>
                </a:rPr>
                <a:t>nhặt</a:t>
              </a:r>
              <a:r>
                <a:rPr lang="en-US" sz="3200" dirty="0">
                  <a:effectLst/>
                  <a:ea typeface="Times New Roman" panose="02020603050405020304" pitchFamily="18" charset="0"/>
                </a:rPr>
                <a:t> </a:t>
              </a:r>
              <a:r>
                <a:rPr lang="en-US" sz="3200" dirty="0" err="1">
                  <a:effectLst/>
                  <a:ea typeface="Times New Roman" panose="02020603050405020304" pitchFamily="18" charset="0"/>
                </a:rPr>
                <a:t>cỏ</a:t>
              </a:r>
              <a:r>
                <a:rPr lang="en-US" sz="3200" dirty="0">
                  <a:effectLst/>
                  <a:ea typeface="Times New Roman" panose="02020603050405020304" pitchFamily="18" charset="0"/>
                </a:rPr>
                <a:t>, </a:t>
              </a:r>
              <a:r>
                <a:rPr lang="en-US" sz="3200" dirty="0" err="1">
                  <a:effectLst/>
                  <a:ea typeface="Times New Roman" panose="02020603050405020304" pitchFamily="18" charset="0"/>
                </a:rPr>
                <a:t>rác</a:t>
              </a:r>
              <a:r>
                <a:rPr lang="en-US" sz="3200" dirty="0">
                  <a:effectLst/>
                  <a:ea typeface="Times New Roman" panose="02020603050405020304" pitchFamily="18" charset="0"/>
                </a:rPr>
                <a:t> ở </a:t>
              </a:r>
              <a:r>
                <a:rPr lang="en-US" sz="3200" dirty="0" err="1">
                  <a:effectLst/>
                  <a:ea typeface="Times New Roman" panose="02020603050405020304" pitchFamily="18" charset="0"/>
                </a:rPr>
                <a:t>khu</a:t>
              </a:r>
              <a:r>
                <a:rPr lang="en-US" sz="3200" dirty="0">
                  <a:effectLst/>
                  <a:ea typeface="Times New Roman" panose="02020603050405020304" pitchFamily="18" charset="0"/>
                </a:rPr>
                <a:t> di </a:t>
              </a:r>
              <a:r>
                <a:rPr lang="en-US" sz="3200" dirty="0" err="1">
                  <a:effectLst/>
                  <a:ea typeface="Times New Roman" panose="02020603050405020304" pitchFamily="18" charset="0"/>
                </a:rPr>
                <a:t>tích</a:t>
              </a:r>
              <a:r>
                <a:rPr lang="en-US" sz="3200" dirty="0">
                  <a:effectLst/>
                  <a:ea typeface="Times New Roman" panose="02020603050405020304" pitchFamily="18" charset="0"/>
                </a:rPr>
                <a:t>…</a:t>
              </a:r>
              <a:endParaRPr kumimoji="0" lang="vi-VN" sz="4800" b="0" i="0" u="none" strike="noStrike" kern="1200" cap="none" spc="0" normalizeH="0" baseline="0" noProof="0" dirty="0">
                <a:ln>
                  <a:noFill/>
                </a:ln>
                <a:solidFill>
                  <a:prstClr val="black"/>
                </a:solidFill>
                <a:effectLst/>
                <a:uLnTx/>
                <a:uFillTx/>
                <a:ea typeface="+mn-ea"/>
                <a:cs typeface="+mn-cs"/>
              </a:endParaRPr>
            </a:p>
          </p:txBody>
        </p:sp>
      </p:grpSp>
      <p:pic>
        <p:nvPicPr>
          <p:cNvPr id="12" name="Picture 11">
            <a:extLst>
              <a:ext uri="{FF2B5EF4-FFF2-40B4-BE49-F238E27FC236}">
                <a16:creationId xmlns:a16="http://schemas.microsoft.com/office/drawing/2014/main" id="{959F1CF8-D94B-CB9B-F9AC-797EFC4CF74B}"/>
              </a:ext>
            </a:extLst>
          </p:cNvPr>
          <p:cNvPicPr>
            <a:picLocks noChangeAspect="1"/>
          </p:cNvPicPr>
          <p:nvPr/>
        </p:nvPicPr>
        <p:blipFill>
          <a:blip r:embed="rId13"/>
          <a:stretch>
            <a:fillRect/>
          </a:stretch>
        </p:blipFill>
        <p:spPr>
          <a:xfrm>
            <a:off x="9756100" y="3120412"/>
            <a:ext cx="2435900" cy="3184934"/>
          </a:xfrm>
          <a:prstGeom prst="rect">
            <a:avLst/>
          </a:prstGeom>
        </p:spPr>
      </p:pic>
    </p:spTree>
    <p:extLst>
      <p:ext uri="{BB962C8B-B14F-4D97-AF65-F5344CB8AC3E}">
        <p14:creationId xmlns:p14="http://schemas.microsoft.com/office/powerpoint/2010/main" val="26204251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par>
                                <p:cTn id="16" presetID="3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CDD459-B427-4CF5-89EA-574CDD44FCA3}"/>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1091" t="29953" r="17860" b="4322"/>
          <a:stretch/>
        </p:blipFill>
        <p:spPr>
          <a:xfrm>
            <a:off x="-126704" y="0"/>
            <a:ext cx="12445408" cy="6858000"/>
          </a:xfrm>
          <a:prstGeom prst="rect">
            <a:avLst/>
          </a:prstGeom>
        </p:spPr>
      </p:pic>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6"/>
          <a:stretch>
            <a:fillRect/>
          </a:stretch>
        </p:blipFill>
        <p:spPr>
          <a:xfrm>
            <a:off x="10186973" y="915192"/>
            <a:ext cx="2066723" cy="1237595"/>
          </a:xfrm>
          <a:prstGeom prst="rect">
            <a:avLst/>
          </a:prstGeom>
        </p:spPr>
      </p:pic>
      <p:grpSp>
        <p:nvGrpSpPr>
          <p:cNvPr id="39" name="Group 38">
            <a:extLst>
              <a:ext uri="{FF2B5EF4-FFF2-40B4-BE49-F238E27FC236}">
                <a16:creationId xmlns:a16="http://schemas.microsoft.com/office/drawing/2014/main" id="{9A8F909A-4AF7-45EF-B624-AB6D6545FBBC}"/>
              </a:ext>
            </a:extLst>
          </p:cNvPr>
          <p:cNvGrpSpPr/>
          <p:nvPr/>
        </p:nvGrpSpPr>
        <p:grpSpPr>
          <a:xfrm>
            <a:off x="1215160" y="211605"/>
            <a:ext cx="9826325" cy="1150469"/>
            <a:chOff x="1060656" y="218253"/>
            <a:chExt cx="9826325" cy="1150469"/>
          </a:xfrm>
        </p:grpSpPr>
        <p:grpSp>
          <p:nvGrpSpPr>
            <p:cNvPr id="40" name="Group 39">
              <a:extLst>
                <a:ext uri="{FF2B5EF4-FFF2-40B4-BE49-F238E27FC236}">
                  <a16:creationId xmlns:a16="http://schemas.microsoft.com/office/drawing/2014/main" id="{1424B65B-51EF-4138-925F-EBCF43DA6D86}"/>
                </a:ext>
              </a:extLst>
            </p:cNvPr>
            <p:cNvGrpSpPr/>
            <p:nvPr/>
          </p:nvGrpSpPr>
          <p:grpSpPr>
            <a:xfrm>
              <a:off x="1319647" y="218253"/>
              <a:ext cx="9567334" cy="1150469"/>
              <a:chOff x="6719591" y="2584561"/>
              <a:chExt cx="5320690" cy="1674730"/>
            </a:xfrm>
          </p:grpSpPr>
          <p:sp>
            <p:nvSpPr>
              <p:cNvPr id="41" name="Rectangle: Rounded Corners 40">
                <a:extLst>
                  <a:ext uri="{FF2B5EF4-FFF2-40B4-BE49-F238E27FC236}">
                    <a16:creationId xmlns:a16="http://schemas.microsoft.com/office/drawing/2014/main" id="{DA3D5479-E1B2-4290-BB16-FCD04A1373E6}"/>
                  </a:ext>
                </a:extLst>
              </p:cNvPr>
              <p:cNvSpPr/>
              <p:nvPr/>
            </p:nvSpPr>
            <p:spPr>
              <a:xfrm>
                <a:off x="6719591" y="2584561"/>
                <a:ext cx="5320690" cy="1674730"/>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04D5A20C-D1BA-4DFE-BFB2-D38A100A90CE}"/>
                  </a:ext>
                </a:extLst>
              </p:cNvPr>
              <p:cNvSpPr txBox="1"/>
              <p:nvPr/>
            </p:nvSpPr>
            <p:spPr>
              <a:xfrm>
                <a:off x="7122541" y="2600268"/>
                <a:ext cx="4651764" cy="1568099"/>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Khi tham gia các hoạt động xã hội em cảm thấy như thế nào?</a:t>
                </a:r>
                <a:endParaRPr kumimoji="0" lang="en-US" sz="3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grpSp>
        <p:pic>
          <p:nvPicPr>
            <p:cNvPr id="1028" name="Picture 4">
              <a:extLst>
                <a:ext uri="{FF2B5EF4-FFF2-40B4-BE49-F238E27FC236}">
                  <a16:creationId xmlns:a16="http://schemas.microsoft.com/office/drawing/2014/main" id="{777C7C99-EB56-4277-84B5-636FDCB8EC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60656" y="30282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a:extLst>
              <a:ext uri="{FF2B5EF4-FFF2-40B4-BE49-F238E27FC236}">
                <a16:creationId xmlns:a16="http://schemas.microsoft.com/office/drawing/2014/main" id="{EE316D37-8499-440B-B1BF-A4B6CB2E4C87}"/>
              </a:ext>
            </a:extLst>
          </p:cNvPr>
          <p:cNvPicPr>
            <a:picLocks noChangeAspect="1"/>
          </p:cNvPicPr>
          <p:nvPr/>
        </p:nvPicPr>
        <p:blipFill>
          <a:blip r:embed="rId8"/>
          <a:stretch>
            <a:fillRect/>
          </a:stretch>
        </p:blipFill>
        <p:spPr>
          <a:xfrm>
            <a:off x="6159271" y="6193057"/>
            <a:ext cx="6220968" cy="658049"/>
          </a:xfrm>
          <a:prstGeom prst="rect">
            <a:avLst/>
          </a:prstGeom>
        </p:spPr>
      </p:pic>
      <p:pic>
        <p:nvPicPr>
          <p:cNvPr id="46" name="Picture 45">
            <a:extLst>
              <a:ext uri="{FF2B5EF4-FFF2-40B4-BE49-F238E27FC236}">
                <a16:creationId xmlns:a16="http://schemas.microsoft.com/office/drawing/2014/main" id="{F272FB61-7CF2-4ECB-AB8F-BEF5D2ED4636}"/>
              </a:ext>
            </a:extLst>
          </p:cNvPr>
          <p:cNvPicPr>
            <a:picLocks noChangeAspect="1"/>
          </p:cNvPicPr>
          <p:nvPr/>
        </p:nvPicPr>
        <p:blipFill>
          <a:blip r:embed="rId8"/>
          <a:stretch>
            <a:fillRect/>
          </a:stretch>
        </p:blipFill>
        <p:spPr>
          <a:xfrm>
            <a:off x="-61697" y="6203087"/>
            <a:ext cx="6220968" cy="658049"/>
          </a:xfrm>
          <a:prstGeom prst="rect">
            <a:avLst/>
          </a:prstGeom>
        </p:spPr>
      </p:pic>
      <p:pic>
        <p:nvPicPr>
          <p:cNvPr id="48" name="Picture 47">
            <a:extLst>
              <a:ext uri="{FF2B5EF4-FFF2-40B4-BE49-F238E27FC236}">
                <a16:creationId xmlns:a16="http://schemas.microsoft.com/office/drawing/2014/main" id="{FF0EC765-0516-4830-BC49-65A56B741D80}"/>
              </a:ext>
            </a:extLst>
          </p:cNvPr>
          <p:cNvPicPr>
            <a:picLocks noChangeAspect="1"/>
          </p:cNvPicPr>
          <p:nvPr/>
        </p:nvPicPr>
        <p:blipFill>
          <a:blip r:embed="rId9"/>
          <a:stretch>
            <a:fillRect/>
          </a:stretch>
        </p:blipFill>
        <p:spPr>
          <a:xfrm>
            <a:off x="21791" y="625767"/>
            <a:ext cx="1361091" cy="815689"/>
          </a:xfrm>
          <a:prstGeom prst="rect">
            <a:avLst/>
          </a:prstGeom>
        </p:spPr>
      </p:pic>
      <p:pic>
        <p:nvPicPr>
          <p:cNvPr id="3" name="Picture 2">
            <a:extLst>
              <a:ext uri="{FF2B5EF4-FFF2-40B4-BE49-F238E27FC236}">
                <a16:creationId xmlns:a16="http://schemas.microsoft.com/office/drawing/2014/main" id="{BD14F097-318E-EF07-170A-79051E89106A}"/>
              </a:ext>
            </a:extLst>
          </p:cNvPr>
          <p:cNvPicPr>
            <a:picLocks noChangeAspect="1"/>
          </p:cNvPicPr>
          <p:nvPr/>
        </p:nvPicPr>
        <p:blipFill>
          <a:blip r:embed="rId10"/>
          <a:stretch>
            <a:fillRect/>
          </a:stretch>
        </p:blipFill>
        <p:spPr>
          <a:xfrm>
            <a:off x="353508" y="3053737"/>
            <a:ext cx="2154414" cy="3184934"/>
          </a:xfrm>
          <a:prstGeom prst="rect">
            <a:avLst/>
          </a:prstGeom>
        </p:spPr>
      </p:pic>
      <p:grpSp>
        <p:nvGrpSpPr>
          <p:cNvPr id="9" name="Group 8">
            <a:extLst>
              <a:ext uri="{FF2B5EF4-FFF2-40B4-BE49-F238E27FC236}">
                <a16:creationId xmlns:a16="http://schemas.microsoft.com/office/drawing/2014/main" id="{40A89256-00D5-4DFE-0D30-0FA73676284F}"/>
              </a:ext>
            </a:extLst>
          </p:cNvPr>
          <p:cNvGrpSpPr/>
          <p:nvPr/>
        </p:nvGrpSpPr>
        <p:grpSpPr>
          <a:xfrm>
            <a:off x="2428876" y="1714500"/>
            <a:ext cx="7981950" cy="2895599"/>
            <a:chOff x="3221303" y="1658908"/>
            <a:chExt cx="5661628" cy="2520766"/>
          </a:xfrm>
        </p:grpSpPr>
        <p:grpSp>
          <p:nvGrpSpPr>
            <p:cNvPr id="4" name="Group 3">
              <a:extLst>
                <a:ext uri="{FF2B5EF4-FFF2-40B4-BE49-F238E27FC236}">
                  <a16:creationId xmlns:a16="http://schemas.microsoft.com/office/drawing/2014/main" id="{D07C2664-0F72-2E06-6EA4-48D1C22428ED}"/>
                </a:ext>
              </a:extLst>
            </p:cNvPr>
            <p:cNvGrpSpPr/>
            <p:nvPr/>
          </p:nvGrpSpPr>
          <p:grpSpPr>
            <a:xfrm>
              <a:off x="3221303" y="1658908"/>
              <a:ext cx="5661628" cy="2520766"/>
              <a:chOff x="4819645" y="447040"/>
              <a:chExt cx="5661628" cy="2520766"/>
            </a:xfrm>
          </p:grpSpPr>
          <p:pic>
            <p:nvPicPr>
              <p:cNvPr id="5" name="Picture 4">
                <a:extLst>
                  <a:ext uri="{FF2B5EF4-FFF2-40B4-BE49-F238E27FC236}">
                    <a16:creationId xmlns:a16="http://schemas.microsoft.com/office/drawing/2014/main" id="{2DB5E630-7D20-BA68-E64A-4B3FA815D7E9}"/>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Lst>
              </a:blip>
              <a:stretch>
                <a:fillRect/>
              </a:stretch>
            </p:blipFill>
            <p:spPr>
              <a:xfrm>
                <a:off x="4819645" y="447040"/>
                <a:ext cx="5661628" cy="2520766"/>
              </a:xfrm>
              <a:prstGeom prst="rect">
                <a:avLst/>
              </a:prstGeom>
            </p:spPr>
          </p:pic>
          <p:sp>
            <p:nvSpPr>
              <p:cNvPr id="6" name="TextBox 5">
                <a:extLst>
                  <a:ext uri="{FF2B5EF4-FFF2-40B4-BE49-F238E27FC236}">
                    <a16:creationId xmlns:a16="http://schemas.microsoft.com/office/drawing/2014/main" id="{929C47BF-110B-980E-789E-1E712B9A0DD7}"/>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D555D1DD-0214-1FCA-D87C-4E9E88E3669F}"/>
                </a:ext>
              </a:extLst>
            </p:cNvPr>
            <p:cNvSpPr txBox="1"/>
            <p:nvPr/>
          </p:nvSpPr>
          <p:spPr>
            <a:xfrm>
              <a:off x="3599644" y="2078659"/>
              <a:ext cx="4899330" cy="15889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effectLst/>
                  <a:ea typeface="Times New Roman" panose="02020603050405020304" pitchFamily="18" charset="0"/>
                </a:rPr>
                <a:t>Khi </a:t>
              </a:r>
              <a:r>
                <a:rPr lang="en-US" sz="4000" dirty="0" err="1">
                  <a:effectLst/>
                  <a:ea typeface="Times New Roman" panose="02020603050405020304" pitchFamily="18" charset="0"/>
                </a:rPr>
                <a:t>tham</a:t>
              </a:r>
              <a:r>
                <a:rPr lang="en-US" sz="4000" dirty="0">
                  <a:effectLst/>
                  <a:ea typeface="Times New Roman" panose="02020603050405020304" pitchFamily="18" charset="0"/>
                </a:rPr>
                <a:t> </a:t>
              </a:r>
              <a:r>
                <a:rPr lang="en-US" sz="4000" dirty="0" err="1">
                  <a:effectLst/>
                  <a:ea typeface="Times New Roman" panose="02020603050405020304" pitchFamily="18" charset="0"/>
                </a:rPr>
                <a:t>gia</a:t>
              </a:r>
              <a:r>
                <a:rPr lang="en-US" sz="4000" dirty="0">
                  <a:effectLst/>
                  <a:ea typeface="Times New Roman" panose="02020603050405020304" pitchFamily="18" charset="0"/>
                </a:rPr>
                <a:t> </a:t>
              </a:r>
              <a:r>
                <a:rPr lang="en-US" sz="4000" dirty="0" err="1">
                  <a:effectLst/>
                  <a:ea typeface="Times New Roman" panose="02020603050405020304" pitchFamily="18" charset="0"/>
                </a:rPr>
                <a:t>các</a:t>
              </a:r>
              <a:r>
                <a:rPr lang="en-US" sz="4000" dirty="0">
                  <a:effectLst/>
                  <a:ea typeface="Times New Roman" panose="02020603050405020304" pitchFamily="18" charset="0"/>
                </a:rPr>
                <a:t> </a:t>
              </a:r>
              <a:r>
                <a:rPr lang="en-US" sz="4000" dirty="0" err="1">
                  <a:effectLst/>
                  <a:ea typeface="Times New Roman" panose="02020603050405020304" pitchFamily="18" charset="0"/>
                </a:rPr>
                <a:t>hoạt</a:t>
              </a:r>
              <a:r>
                <a:rPr lang="en-US" sz="4000" dirty="0">
                  <a:effectLst/>
                  <a:ea typeface="Times New Roman" panose="02020603050405020304" pitchFamily="18" charset="0"/>
                </a:rPr>
                <a:t> </a:t>
              </a:r>
              <a:r>
                <a:rPr lang="en-US" sz="4000" dirty="0" err="1">
                  <a:effectLst/>
                  <a:ea typeface="Times New Roman" panose="02020603050405020304" pitchFamily="18" charset="0"/>
                </a:rPr>
                <a:t>động</a:t>
              </a:r>
              <a:r>
                <a:rPr lang="en-US" sz="4000" dirty="0">
                  <a:effectLst/>
                  <a:ea typeface="Times New Roman" panose="02020603050405020304" pitchFamily="18" charset="0"/>
                </a:rPr>
                <a:t> </a:t>
              </a:r>
              <a:r>
                <a:rPr lang="en-US" sz="4000" dirty="0" err="1">
                  <a:effectLst/>
                  <a:ea typeface="Times New Roman" panose="02020603050405020304" pitchFamily="18" charset="0"/>
                </a:rPr>
                <a:t>xã</a:t>
              </a:r>
              <a:r>
                <a:rPr lang="en-US" sz="4000" dirty="0">
                  <a:effectLst/>
                  <a:ea typeface="Times New Roman" panose="02020603050405020304" pitchFamily="18" charset="0"/>
                </a:rPr>
                <a:t> </a:t>
              </a:r>
              <a:r>
                <a:rPr lang="en-US" sz="4000" dirty="0" err="1">
                  <a:effectLst/>
                  <a:ea typeface="Times New Roman" panose="02020603050405020304" pitchFamily="18" charset="0"/>
                </a:rPr>
                <a:t>hội</a:t>
              </a:r>
              <a:r>
                <a:rPr lang="en-US" sz="4000" dirty="0">
                  <a:effectLst/>
                  <a:ea typeface="Times New Roman" panose="02020603050405020304" pitchFamily="18" charset="0"/>
                </a:rPr>
                <a:t> </a:t>
              </a:r>
              <a:r>
                <a:rPr lang="en-US" sz="4000" dirty="0" err="1">
                  <a:effectLst/>
                  <a:ea typeface="Times New Roman" panose="02020603050405020304" pitchFamily="18" charset="0"/>
                </a:rPr>
                <a:t>em</a:t>
              </a:r>
              <a:r>
                <a:rPr lang="en-US" sz="4000" dirty="0">
                  <a:effectLst/>
                  <a:ea typeface="Times New Roman" panose="02020603050405020304" pitchFamily="18" charset="0"/>
                </a:rPr>
                <a:t> </a:t>
              </a:r>
              <a:r>
                <a:rPr lang="en-US" sz="4000" dirty="0" err="1">
                  <a:effectLst/>
                  <a:ea typeface="Times New Roman" panose="02020603050405020304" pitchFamily="18" charset="0"/>
                </a:rPr>
                <a:t>cảm</a:t>
              </a:r>
              <a:r>
                <a:rPr lang="en-US" sz="4000" dirty="0">
                  <a:effectLst/>
                  <a:ea typeface="Times New Roman" panose="02020603050405020304" pitchFamily="18" charset="0"/>
                </a:rPr>
                <a:t> </a:t>
              </a:r>
              <a:r>
                <a:rPr lang="en-US" sz="4000" dirty="0" err="1">
                  <a:effectLst/>
                  <a:ea typeface="Times New Roman" panose="02020603050405020304" pitchFamily="18" charset="0"/>
                </a:rPr>
                <a:t>thấy</a:t>
              </a:r>
              <a:r>
                <a:rPr lang="en-US" sz="4000" dirty="0">
                  <a:effectLst/>
                  <a:ea typeface="Times New Roman" panose="02020603050405020304" pitchFamily="18" charset="0"/>
                </a:rPr>
                <a:t> </a:t>
              </a:r>
              <a:r>
                <a:rPr lang="en-US" sz="4000" dirty="0" err="1">
                  <a:effectLst/>
                  <a:ea typeface="Times New Roman" panose="02020603050405020304" pitchFamily="18" charset="0"/>
                </a:rPr>
                <a:t>cuộc</a:t>
              </a:r>
              <a:r>
                <a:rPr lang="en-US" sz="4000" dirty="0">
                  <a:effectLst/>
                  <a:ea typeface="Times New Roman" panose="02020603050405020304" pitchFamily="18" charset="0"/>
                </a:rPr>
                <a:t> </a:t>
              </a:r>
              <a:r>
                <a:rPr lang="en-US" sz="4000" dirty="0" err="1">
                  <a:effectLst/>
                  <a:ea typeface="Times New Roman" panose="02020603050405020304" pitchFamily="18" charset="0"/>
                </a:rPr>
                <a:t>sống</a:t>
              </a:r>
              <a:r>
                <a:rPr lang="en-US" sz="4000" dirty="0">
                  <a:effectLst/>
                  <a:ea typeface="Times New Roman" panose="02020603050405020304" pitchFamily="18" charset="0"/>
                </a:rPr>
                <a:t> </a:t>
              </a:r>
              <a:r>
                <a:rPr lang="en-US" sz="4000" dirty="0" err="1">
                  <a:effectLst/>
                  <a:ea typeface="Times New Roman" panose="02020603050405020304" pitchFamily="18" charset="0"/>
                </a:rPr>
                <a:t>của</a:t>
              </a:r>
              <a:r>
                <a:rPr lang="en-US" sz="4000" dirty="0">
                  <a:effectLst/>
                  <a:ea typeface="Times New Roman" panose="02020603050405020304" pitchFamily="18" charset="0"/>
                </a:rPr>
                <a:t> </a:t>
              </a:r>
              <a:r>
                <a:rPr lang="en-US" sz="4000" dirty="0" err="1">
                  <a:effectLst/>
                  <a:ea typeface="Times New Roman" panose="02020603050405020304" pitchFamily="18" charset="0"/>
                </a:rPr>
                <a:t>mình</a:t>
              </a:r>
              <a:r>
                <a:rPr lang="en-US" sz="4000" dirty="0">
                  <a:effectLst/>
                  <a:ea typeface="Times New Roman" panose="02020603050405020304" pitchFamily="18" charset="0"/>
                </a:rPr>
                <a:t> ý </a:t>
              </a:r>
              <a:r>
                <a:rPr lang="en-US" sz="4000" dirty="0" err="1">
                  <a:effectLst/>
                  <a:ea typeface="Times New Roman" panose="02020603050405020304" pitchFamily="18" charset="0"/>
                </a:rPr>
                <a:t>nghĩa</a:t>
              </a:r>
              <a:r>
                <a:rPr lang="en-US" sz="4000" dirty="0">
                  <a:effectLst/>
                  <a:ea typeface="Times New Roman" panose="02020603050405020304" pitchFamily="18" charset="0"/>
                </a:rPr>
                <a:t> </a:t>
              </a:r>
              <a:r>
                <a:rPr lang="en-US" sz="4000" dirty="0" err="1">
                  <a:effectLst/>
                  <a:ea typeface="Times New Roman" panose="02020603050405020304" pitchFamily="18" charset="0"/>
                </a:rPr>
                <a:t>hơn</a:t>
              </a:r>
              <a:r>
                <a:rPr lang="en-US" sz="4000" dirty="0">
                  <a:effectLst/>
                  <a:ea typeface="Times New Roman" panose="02020603050405020304" pitchFamily="18" charset="0"/>
                </a:rPr>
                <a:t>.</a:t>
              </a:r>
              <a:endParaRPr kumimoji="0" lang="vi-VN" sz="8800" b="0" i="0" u="none" strike="noStrike" kern="1200" cap="none" spc="0" normalizeH="0" baseline="0" noProof="0" dirty="0">
                <a:ln>
                  <a:noFill/>
                </a:ln>
                <a:solidFill>
                  <a:prstClr val="black"/>
                </a:solidFill>
                <a:effectLst/>
                <a:uLnTx/>
                <a:uFillTx/>
                <a:ea typeface="+mn-ea"/>
                <a:cs typeface="+mn-cs"/>
              </a:endParaRPr>
            </a:p>
          </p:txBody>
        </p:sp>
      </p:grpSp>
      <p:pic>
        <p:nvPicPr>
          <p:cNvPr id="12" name="Picture 11">
            <a:extLst>
              <a:ext uri="{FF2B5EF4-FFF2-40B4-BE49-F238E27FC236}">
                <a16:creationId xmlns:a16="http://schemas.microsoft.com/office/drawing/2014/main" id="{959F1CF8-D94B-CB9B-F9AC-797EFC4CF74B}"/>
              </a:ext>
            </a:extLst>
          </p:cNvPr>
          <p:cNvPicPr>
            <a:picLocks noChangeAspect="1"/>
          </p:cNvPicPr>
          <p:nvPr/>
        </p:nvPicPr>
        <p:blipFill>
          <a:blip r:embed="rId13"/>
          <a:stretch>
            <a:fillRect/>
          </a:stretch>
        </p:blipFill>
        <p:spPr>
          <a:xfrm>
            <a:off x="9756100" y="3120412"/>
            <a:ext cx="2435900" cy="3184934"/>
          </a:xfrm>
          <a:prstGeom prst="rect">
            <a:avLst/>
          </a:prstGeom>
        </p:spPr>
      </p:pic>
    </p:spTree>
    <p:extLst>
      <p:ext uri="{BB962C8B-B14F-4D97-AF65-F5344CB8AC3E}">
        <p14:creationId xmlns:p14="http://schemas.microsoft.com/office/powerpoint/2010/main" val="2609710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par>
                                <p:cTn id="16" presetID="37"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CDD459-B427-4CF5-89EA-574CDD44FC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26704" y="0"/>
            <a:ext cx="12445408" cy="6858000"/>
          </a:xfrm>
          <a:prstGeom prst="rect">
            <a:avLst/>
          </a:prstGeom>
        </p:spPr>
      </p:pic>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5"/>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619125"/>
            <a:ext cx="10901779" cy="5888207"/>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60CF03D9-437A-4639-8A47-3CEFCF3EF62E}"/>
              </a:ext>
            </a:extLst>
          </p:cNvPr>
          <p:cNvSpPr txBox="1"/>
          <p:nvPr/>
        </p:nvSpPr>
        <p:spPr>
          <a:xfrm>
            <a:off x="1592210" y="1186579"/>
            <a:ext cx="9132940" cy="3968710"/>
          </a:xfrm>
          <a:prstGeom prst="round2Same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 Hoạt động xã hội là những hành động của các tổ chức, cá nhân thuộc mọi tầng lớp xã hội nhằm đem lại quyền và lợi ích hợp pháp cho xã hội nói chung, con người nói riêng, đảm bảo sự bền vững của xã hội, con người hạnh phúc hơn.</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5" name="Picture 44">
            <a:extLst>
              <a:ext uri="{FF2B5EF4-FFF2-40B4-BE49-F238E27FC236}">
                <a16:creationId xmlns:a16="http://schemas.microsoft.com/office/drawing/2014/main" id="{EE316D37-8499-440B-B1BF-A4B6CB2E4C87}"/>
              </a:ext>
            </a:extLst>
          </p:cNvPr>
          <p:cNvPicPr>
            <a:picLocks noChangeAspect="1"/>
          </p:cNvPicPr>
          <p:nvPr/>
        </p:nvPicPr>
        <p:blipFill>
          <a:blip r:embed="rId6"/>
          <a:stretch>
            <a:fillRect/>
          </a:stretch>
        </p:blipFill>
        <p:spPr>
          <a:xfrm>
            <a:off x="6159271" y="6193057"/>
            <a:ext cx="6220968" cy="658049"/>
          </a:xfrm>
          <a:prstGeom prst="rect">
            <a:avLst/>
          </a:prstGeom>
        </p:spPr>
      </p:pic>
      <p:pic>
        <p:nvPicPr>
          <p:cNvPr id="46" name="Picture 45">
            <a:extLst>
              <a:ext uri="{FF2B5EF4-FFF2-40B4-BE49-F238E27FC236}">
                <a16:creationId xmlns:a16="http://schemas.microsoft.com/office/drawing/2014/main" id="{F272FB61-7CF2-4ECB-AB8F-BEF5D2ED4636}"/>
              </a:ext>
            </a:extLst>
          </p:cNvPr>
          <p:cNvPicPr>
            <a:picLocks noChangeAspect="1"/>
          </p:cNvPicPr>
          <p:nvPr/>
        </p:nvPicPr>
        <p:blipFill>
          <a:blip r:embed="rId6"/>
          <a:stretch>
            <a:fillRect/>
          </a:stretch>
        </p:blipFill>
        <p:spPr>
          <a:xfrm>
            <a:off x="-61697" y="6203087"/>
            <a:ext cx="6220968" cy="658049"/>
          </a:xfrm>
          <a:prstGeom prst="rect">
            <a:avLst/>
          </a:prstGeom>
        </p:spPr>
      </p:pic>
      <p:pic>
        <p:nvPicPr>
          <p:cNvPr id="48" name="Picture 47">
            <a:extLst>
              <a:ext uri="{FF2B5EF4-FFF2-40B4-BE49-F238E27FC236}">
                <a16:creationId xmlns:a16="http://schemas.microsoft.com/office/drawing/2014/main" id="{FF0EC765-0516-4830-BC49-65A56B741D80}"/>
              </a:ext>
            </a:extLst>
          </p:cNvPr>
          <p:cNvPicPr>
            <a:picLocks noChangeAspect="1"/>
          </p:cNvPicPr>
          <p:nvPr/>
        </p:nvPicPr>
        <p:blipFill>
          <a:blip r:embed="rId7"/>
          <a:stretch>
            <a:fillRect/>
          </a:stretch>
        </p:blipFill>
        <p:spPr>
          <a:xfrm>
            <a:off x="21791" y="625767"/>
            <a:ext cx="1361091" cy="815689"/>
          </a:xfrm>
          <a:prstGeom prst="rect">
            <a:avLst/>
          </a:prstGeom>
        </p:spPr>
      </p:pic>
    </p:spTree>
    <p:extLst>
      <p:ext uri="{BB962C8B-B14F-4D97-AF65-F5344CB8AC3E}">
        <p14:creationId xmlns:p14="http://schemas.microsoft.com/office/powerpoint/2010/main" val="2845534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1" y="0"/>
            <a:ext cx="12427653" cy="6858000"/>
          </a:xfrm>
          <a:prstGeom prst="rect">
            <a:avLst/>
          </a:prstGeom>
        </p:spPr>
      </p:pic>
      <p:pic>
        <p:nvPicPr>
          <p:cNvPr id="7" name="Picture 6">
            <a:extLst>
              <a:ext uri="{FF2B5EF4-FFF2-40B4-BE49-F238E27FC236}">
                <a16:creationId xmlns:a16="http://schemas.microsoft.com/office/drawing/2014/main" id="{89D9F8CD-1CE2-4B4A-BD2A-C83775045303}"/>
              </a:ext>
            </a:extLst>
          </p:cNvPr>
          <p:cNvPicPr>
            <a:picLocks noChangeAspect="1"/>
          </p:cNvPicPr>
          <p:nvPr/>
        </p:nvPicPr>
        <p:blipFill>
          <a:blip r:embed="rId5"/>
          <a:stretch>
            <a:fillRect/>
          </a:stretch>
        </p:blipFill>
        <p:spPr>
          <a:xfrm>
            <a:off x="785924" y="813589"/>
            <a:ext cx="10620152" cy="5230821"/>
          </a:xfrm>
          <a:prstGeom prst="rect">
            <a:avLst/>
          </a:prstGeom>
        </p:spPr>
      </p:pic>
      <p:pic>
        <p:nvPicPr>
          <p:cNvPr id="16" name="Picture 15">
            <a:extLst>
              <a:ext uri="{FF2B5EF4-FFF2-40B4-BE49-F238E27FC236}">
                <a16:creationId xmlns:a16="http://schemas.microsoft.com/office/drawing/2014/main" id="{DCF3D394-78C5-401B-97DA-A068C9A2E001}"/>
              </a:ext>
            </a:extLst>
          </p:cNvPr>
          <p:cNvPicPr>
            <a:picLocks noChangeAspect="1"/>
          </p:cNvPicPr>
          <p:nvPr/>
        </p:nvPicPr>
        <p:blipFill>
          <a:blip r:embed="rId6"/>
          <a:stretch>
            <a:fillRect/>
          </a:stretch>
        </p:blipFill>
        <p:spPr>
          <a:xfrm>
            <a:off x="6159271" y="6193057"/>
            <a:ext cx="6220968" cy="658049"/>
          </a:xfrm>
          <a:prstGeom prst="rect">
            <a:avLst/>
          </a:prstGeom>
        </p:spPr>
      </p:pic>
      <p:pic>
        <p:nvPicPr>
          <p:cNvPr id="17" name="Picture 16">
            <a:extLst>
              <a:ext uri="{FF2B5EF4-FFF2-40B4-BE49-F238E27FC236}">
                <a16:creationId xmlns:a16="http://schemas.microsoft.com/office/drawing/2014/main" id="{BA5FB92F-C12E-4EEB-AB6D-9399A88D1EB6}"/>
              </a:ext>
            </a:extLst>
          </p:cNvPr>
          <p:cNvPicPr>
            <a:picLocks noChangeAspect="1"/>
          </p:cNvPicPr>
          <p:nvPr/>
        </p:nvPicPr>
        <p:blipFill>
          <a:blip r:embed="rId6"/>
          <a:stretch>
            <a:fillRect/>
          </a:stretch>
        </p:blipFill>
        <p:spPr>
          <a:xfrm>
            <a:off x="-61697" y="6203087"/>
            <a:ext cx="6220968" cy="658049"/>
          </a:xfrm>
          <a:prstGeom prst="rect">
            <a:avLst/>
          </a:prstGeom>
        </p:spPr>
      </p:pic>
      <p:pic>
        <p:nvPicPr>
          <p:cNvPr id="20" name="Picture 19">
            <a:extLst>
              <a:ext uri="{FF2B5EF4-FFF2-40B4-BE49-F238E27FC236}">
                <a16:creationId xmlns:a16="http://schemas.microsoft.com/office/drawing/2014/main" id="{BAFD347B-E6CE-4DEC-9716-3A2FBAD0C141}"/>
              </a:ext>
            </a:extLst>
          </p:cNvPr>
          <p:cNvPicPr>
            <a:picLocks noChangeAspect="1"/>
          </p:cNvPicPr>
          <p:nvPr/>
        </p:nvPicPr>
        <p:blipFill>
          <a:blip r:embed="rId7"/>
          <a:stretch>
            <a:fillRect/>
          </a:stretch>
        </p:blipFill>
        <p:spPr>
          <a:xfrm>
            <a:off x="87313" y="161765"/>
            <a:ext cx="2722425" cy="1631524"/>
          </a:xfrm>
          <a:prstGeom prst="rect">
            <a:avLst/>
          </a:prstGeom>
        </p:spPr>
      </p:pic>
      <p:pic>
        <p:nvPicPr>
          <p:cNvPr id="22" name="Picture 21">
            <a:extLst>
              <a:ext uri="{FF2B5EF4-FFF2-40B4-BE49-F238E27FC236}">
                <a16:creationId xmlns:a16="http://schemas.microsoft.com/office/drawing/2014/main" id="{44FC0724-008F-44C5-9451-E8C52AA5BF40}"/>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9932243" y="-287055"/>
            <a:ext cx="2448479" cy="2251104"/>
          </a:xfrm>
          <a:prstGeom prst="rect">
            <a:avLst/>
          </a:prstGeom>
        </p:spPr>
      </p:pic>
      <p:sp>
        <p:nvSpPr>
          <p:cNvPr id="4" name="Rectangle 3">
            <a:extLst>
              <a:ext uri="{FF2B5EF4-FFF2-40B4-BE49-F238E27FC236}">
                <a16:creationId xmlns:a16="http://schemas.microsoft.com/office/drawing/2014/main" id="{80271147-8DAE-744D-FA7D-24857ED04A16}"/>
              </a:ext>
            </a:extLst>
          </p:cNvPr>
          <p:cNvSpPr/>
          <p:nvPr/>
        </p:nvSpPr>
        <p:spPr>
          <a:xfrm>
            <a:off x="2990740" y="3964081"/>
            <a:ext cx="678191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prstDash val="solid"/>
                </a:ln>
                <a:solidFill>
                  <a:srgbClr val="FF0000"/>
                </a:solidFill>
                <a:effectLst/>
                <a:uLnTx/>
                <a:uFillTx/>
                <a:ea typeface="+mn-ea"/>
                <a:cs typeface="+mn-cs"/>
              </a:rPr>
              <a:t>Chia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sẻ</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những</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hoạt</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động</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xã</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hội</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em</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biết</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hoặc</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tham</a:t>
            </a:r>
            <a:r>
              <a:rPr kumimoji="0" lang="en-US" sz="4000" b="1" i="0" u="none" strike="noStrike" kern="1200" cap="none" spc="0" normalizeH="0" baseline="0" noProof="0" dirty="0">
                <a:ln w="22225">
                  <a:noFill/>
                  <a:prstDash val="solid"/>
                </a:ln>
                <a:solidFill>
                  <a:srgbClr val="FF0000"/>
                </a:solidFill>
                <a:effectLst/>
                <a:uLnTx/>
                <a:uFillTx/>
                <a:ea typeface="+mn-ea"/>
                <a:cs typeface="+mn-cs"/>
              </a:rPr>
              <a:t> </a:t>
            </a:r>
            <a:r>
              <a:rPr kumimoji="0" lang="en-US" sz="4000" b="1" i="0" u="none" strike="noStrike" kern="1200" cap="none" spc="0" normalizeH="0" baseline="0" noProof="0" dirty="0" err="1">
                <a:ln w="22225">
                  <a:noFill/>
                  <a:prstDash val="solid"/>
                </a:ln>
                <a:solidFill>
                  <a:srgbClr val="FF0000"/>
                </a:solidFill>
                <a:effectLst/>
                <a:uLnTx/>
                <a:uFillTx/>
                <a:ea typeface="+mn-ea"/>
                <a:cs typeface="+mn-cs"/>
              </a:rPr>
              <a:t>gia</a:t>
            </a:r>
            <a:r>
              <a:rPr kumimoji="0" lang="en-US" sz="4000" b="1" i="0" u="none" strike="noStrike" kern="1200" cap="none" spc="0" normalizeH="0" baseline="0" noProof="0" dirty="0">
                <a:ln w="22225">
                  <a:noFill/>
                  <a:prstDash val="solid"/>
                </a:ln>
                <a:solidFill>
                  <a:srgbClr val="FF0000"/>
                </a:solidFill>
                <a:effectLst/>
                <a:uLnTx/>
                <a:uFillTx/>
                <a:ea typeface="+mn-ea"/>
                <a:cs typeface="+mn-cs"/>
              </a:rPr>
              <a:t>.</a:t>
            </a:r>
            <a:endParaRPr kumimoji="0" lang="vi-VN" sz="4000" b="1" i="0" u="none" strike="noStrike" kern="1200" cap="none" spc="0" normalizeH="0" baseline="0" noProof="0" dirty="0">
              <a:ln w="22225">
                <a:noFill/>
                <a:prstDash val="solid"/>
              </a:ln>
              <a:solidFill>
                <a:srgbClr val="FF0000"/>
              </a:solidFill>
              <a:effectLst/>
              <a:uLnTx/>
              <a:uFillTx/>
              <a:ea typeface="+mn-ea"/>
              <a:cs typeface="+mn-cs"/>
            </a:endParaRPr>
          </a:p>
        </p:txBody>
      </p:sp>
      <p:pic>
        <p:nvPicPr>
          <p:cNvPr id="5" name="Picture 4">
            <a:extLst>
              <a:ext uri="{FF2B5EF4-FFF2-40B4-BE49-F238E27FC236}">
                <a16:creationId xmlns:a16="http://schemas.microsoft.com/office/drawing/2014/main" id="{4A811CF4-7418-9880-EF42-9EE54043891D}"/>
              </a:ext>
            </a:extLst>
          </p:cNvPr>
          <p:cNvPicPr>
            <a:picLocks noChangeAspect="1"/>
          </p:cNvPicPr>
          <p:nvPr/>
        </p:nvPicPr>
        <p:blipFill>
          <a:blip r:embed="rId10"/>
          <a:stretch>
            <a:fillRect/>
          </a:stretch>
        </p:blipFill>
        <p:spPr>
          <a:xfrm>
            <a:off x="4827509" y="3071586"/>
            <a:ext cx="3279932" cy="829128"/>
          </a:xfrm>
          <a:prstGeom prst="rect">
            <a:avLst/>
          </a:prstGeom>
        </p:spPr>
      </p:pic>
    </p:spTree>
    <p:extLst>
      <p:ext uri="{BB962C8B-B14F-4D97-AF65-F5344CB8AC3E}">
        <p14:creationId xmlns:p14="http://schemas.microsoft.com/office/powerpoint/2010/main" val="3425223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20"/>
                                        </p:tgtEl>
                                        <p:attrNameLst>
                                          <p:attrName>r</p:attrName>
                                        </p:attrNameLst>
                                      </p:cBhvr>
                                    </p:animRot>
                                    <p:animRot by="-240000">
                                      <p:cBhvr>
                                        <p:cTn id="7" dur="600" fill="hold">
                                          <p:stCondLst>
                                            <p:cond delay="600"/>
                                          </p:stCondLst>
                                        </p:cTn>
                                        <p:tgtEl>
                                          <p:spTgt spid="20"/>
                                        </p:tgtEl>
                                        <p:attrNameLst>
                                          <p:attrName>r</p:attrName>
                                        </p:attrNameLst>
                                      </p:cBhvr>
                                    </p:animRot>
                                    <p:animRot by="240000">
                                      <p:cBhvr>
                                        <p:cTn id="8" dur="600" fill="hold">
                                          <p:stCondLst>
                                            <p:cond delay="1200"/>
                                          </p:stCondLst>
                                        </p:cTn>
                                        <p:tgtEl>
                                          <p:spTgt spid="20"/>
                                        </p:tgtEl>
                                        <p:attrNameLst>
                                          <p:attrName>r</p:attrName>
                                        </p:attrNameLst>
                                      </p:cBhvr>
                                    </p:animRot>
                                    <p:animRot by="-240000">
                                      <p:cBhvr>
                                        <p:cTn id="9" dur="600" fill="hold">
                                          <p:stCondLst>
                                            <p:cond delay="1800"/>
                                          </p:stCondLst>
                                        </p:cTn>
                                        <p:tgtEl>
                                          <p:spTgt spid="20"/>
                                        </p:tgtEl>
                                        <p:attrNameLst>
                                          <p:attrName>r</p:attrName>
                                        </p:attrNameLst>
                                      </p:cBhvr>
                                    </p:animRot>
                                    <p:animRot by="120000">
                                      <p:cBhvr>
                                        <p:cTn id="10" dur="600" fill="hold">
                                          <p:stCondLst>
                                            <p:cond delay="24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9" name="Picture 12" descr="Silhouette office desk with white background Vector Image">
            <a:extLst>
              <a:ext uri="{FF2B5EF4-FFF2-40B4-BE49-F238E27FC236}">
                <a16:creationId xmlns:a16="http://schemas.microsoft.com/office/drawing/2014/main" id="{064EBE89-81B0-4410-B6A8-DE2D7B6480E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9300" r="90000">
                        <a14:foregroundMark x1="71900" y1="51019" x2="76900" y2="82778"/>
                        <a14:foregroundMark x1="14641" y1="51019" x2="16800" y2="80370"/>
                        <a14:foregroundMark x1="14300" y1="46389" x2="14341" y2="46944"/>
                        <a14:foregroundMark x1="16800" y1="80370" x2="17100" y2="80648"/>
                        <a14:foregroundMark x1="9300" y1="42778" x2="9300" y2="42778"/>
                        <a14:foregroundMark x1="24000" y1="38889" x2="24300" y2="43611"/>
                        <a14:foregroundMark x1="78200" y1="47407" x2="77200" y2="49722"/>
                        <a14:foregroundMark x1="80300" y1="40926" x2="80600" y2="43889"/>
                        <a14:foregroundMark x1="71900" y1="16944" x2="69200" y2="21204"/>
                        <a14:foregroundMark x1="14900" y1="49444" x2="14900" y2="49444"/>
                        <a14:foregroundMark x1="15100" y1="47593" x2="15100" y2="47593"/>
                        <a14:foregroundMark x1="15100" y1="47778" x2="15500" y2="51019"/>
                        <a14:foregroundMark x1="14600" y1="47593" x2="14800" y2="51944"/>
                        <a14:foregroundMark x1="14900" y1="47315" x2="15300" y2="48704"/>
                        <a14:backgroundMark x1="28300" y1="40463" x2="28300" y2="40463"/>
                        <a14:backgroundMark x1="14300" y1="46389" x2="14300" y2="46389"/>
                        <a14:backgroundMark x1="14600" y1="46944" x2="14600" y2="47593"/>
                        <a14:backgroundMark x1="14400" y1="47130" x2="14400" y2="47130"/>
                      </a14:backgroundRemoval>
                    </a14:imgEffect>
                  </a14:imgLayer>
                </a14:imgProps>
              </a:ext>
              <a:ext uri="{28A0092B-C50C-407E-A947-70E740481C1C}">
                <a14:useLocalDpi xmlns:a14="http://schemas.microsoft.com/office/drawing/2010/main" val="0"/>
              </a:ext>
            </a:extLst>
          </a:blip>
          <a:srcRect/>
          <a:stretch>
            <a:fillRect/>
          </a:stretch>
        </p:blipFill>
        <p:spPr bwMode="auto">
          <a:xfrm>
            <a:off x="-354261" y="3746282"/>
            <a:ext cx="3480233" cy="37586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icture containing toy, doll, vector graphics&#10;&#10;Description automatically generated">
            <a:extLst>
              <a:ext uri="{FF2B5EF4-FFF2-40B4-BE49-F238E27FC236}">
                <a16:creationId xmlns:a16="http://schemas.microsoft.com/office/drawing/2014/main" id="{095CDEFB-B569-4BF6-89DC-2E5E6685C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715" y="1951241"/>
            <a:ext cx="4585327" cy="4252891"/>
          </a:xfrm>
          <a:prstGeom prst="rect">
            <a:avLst/>
          </a:prstGeom>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08648" y="1184550"/>
            <a:ext cx="3563865" cy="2575753"/>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8862585" y="2526361"/>
            <a:ext cx="2603074" cy="2603074"/>
          </a:xfrm>
          <a:prstGeom prst="rect">
            <a:avLst/>
          </a:prstGeom>
        </p:spPr>
      </p:pic>
      <p:pic>
        <p:nvPicPr>
          <p:cNvPr id="3" name="Picture 2">
            <a:extLst>
              <a:ext uri="{FF2B5EF4-FFF2-40B4-BE49-F238E27FC236}">
                <a16:creationId xmlns:a16="http://schemas.microsoft.com/office/drawing/2014/main" id="{CACE33B8-86D3-A49E-52FF-7DFE31EBE918}"/>
              </a:ext>
            </a:extLst>
          </p:cNvPr>
          <p:cNvPicPr>
            <a:picLocks noChangeAspect="1"/>
          </p:cNvPicPr>
          <p:nvPr/>
        </p:nvPicPr>
        <p:blipFill>
          <a:blip r:embed="rId8"/>
          <a:stretch>
            <a:fillRect/>
          </a:stretch>
        </p:blipFill>
        <p:spPr>
          <a:xfrm>
            <a:off x="1872699" y="678870"/>
            <a:ext cx="6846401" cy="1652159"/>
          </a:xfrm>
          <a:prstGeom prst="rect">
            <a:avLst/>
          </a:prstGeom>
        </p:spPr>
      </p:pic>
    </p:spTree>
    <p:extLst>
      <p:ext uri="{BB962C8B-B14F-4D97-AF65-F5344CB8AC3E}">
        <p14:creationId xmlns:p14="http://schemas.microsoft.com/office/powerpoint/2010/main" val="3203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par>
                                <p:cTn id="11" presetID="32" presetClass="emph" presetSubtype="0" repeatCount="3000" fill="hold" nodeType="withEffect">
                                  <p:stCondLst>
                                    <p:cond delay="0"/>
                                  </p:stCondLst>
                                  <p:childTnLst>
                                    <p:animRot by="120000">
                                      <p:cBhvr>
                                        <p:cTn id="12" dur="100" fill="hold">
                                          <p:stCondLst>
                                            <p:cond delay="0"/>
                                          </p:stCondLst>
                                        </p:cTn>
                                        <p:tgtEl>
                                          <p:spTgt spid="48"/>
                                        </p:tgtEl>
                                        <p:attrNameLst>
                                          <p:attrName>r</p:attrName>
                                        </p:attrNameLst>
                                      </p:cBhvr>
                                    </p:animRot>
                                    <p:animRot by="-240000">
                                      <p:cBhvr>
                                        <p:cTn id="13" dur="200" fill="hold">
                                          <p:stCondLst>
                                            <p:cond delay="200"/>
                                          </p:stCondLst>
                                        </p:cTn>
                                        <p:tgtEl>
                                          <p:spTgt spid="48"/>
                                        </p:tgtEl>
                                        <p:attrNameLst>
                                          <p:attrName>r</p:attrName>
                                        </p:attrNameLst>
                                      </p:cBhvr>
                                    </p:animRot>
                                    <p:animRot by="240000">
                                      <p:cBhvr>
                                        <p:cTn id="14" dur="200" fill="hold">
                                          <p:stCondLst>
                                            <p:cond delay="400"/>
                                          </p:stCondLst>
                                        </p:cTn>
                                        <p:tgtEl>
                                          <p:spTgt spid="48"/>
                                        </p:tgtEl>
                                        <p:attrNameLst>
                                          <p:attrName>r</p:attrName>
                                        </p:attrNameLst>
                                      </p:cBhvr>
                                    </p:animRot>
                                    <p:animRot by="-240000">
                                      <p:cBhvr>
                                        <p:cTn id="15" dur="200" fill="hold">
                                          <p:stCondLst>
                                            <p:cond delay="600"/>
                                          </p:stCondLst>
                                        </p:cTn>
                                        <p:tgtEl>
                                          <p:spTgt spid="48"/>
                                        </p:tgtEl>
                                        <p:attrNameLst>
                                          <p:attrName>r</p:attrName>
                                        </p:attrNameLst>
                                      </p:cBhvr>
                                    </p:animRot>
                                    <p:animRot by="120000">
                                      <p:cBhvr>
                                        <p:cTn id="16" dur="200" fill="hold">
                                          <p:stCondLst>
                                            <p:cond delay="800"/>
                                          </p:stCondLst>
                                        </p:cTn>
                                        <p:tgtEl>
                                          <p:spTgt spid="48"/>
                                        </p:tgtEl>
                                        <p:attrNameLst>
                                          <p:attrName>r</p:attrName>
                                        </p:attrNameLst>
                                      </p:cBhvr>
                                    </p:animRot>
                                  </p:childTnLst>
                                </p:cTn>
                              </p:par>
                              <p:par>
                                <p:cTn id="17" presetID="32" presetClass="emph" presetSubtype="0" repeatCount="3000" fill="hold" nodeType="withEffect">
                                  <p:stCondLst>
                                    <p:cond delay="0"/>
                                  </p:stCondLst>
                                  <p:childTnLst>
                                    <p:animRot by="120000">
                                      <p:cBhvr>
                                        <p:cTn id="18" dur="100" fill="hold">
                                          <p:stCondLst>
                                            <p:cond delay="0"/>
                                          </p:stCondLst>
                                        </p:cTn>
                                        <p:tgtEl>
                                          <p:spTgt spid="39"/>
                                        </p:tgtEl>
                                        <p:attrNameLst>
                                          <p:attrName>r</p:attrName>
                                        </p:attrNameLst>
                                      </p:cBhvr>
                                    </p:animRot>
                                    <p:animRot by="-240000">
                                      <p:cBhvr>
                                        <p:cTn id="19" dur="200" fill="hold">
                                          <p:stCondLst>
                                            <p:cond delay="200"/>
                                          </p:stCondLst>
                                        </p:cTn>
                                        <p:tgtEl>
                                          <p:spTgt spid="39"/>
                                        </p:tgtEl>
                                        <p:attrNameLst>
                                          <p:attrName>r</p:attrName>
                                        </p:attrNameLst>
                                      </p:cBhvr>
                                    </p:animRot>
                                    <p:animRot by="240000">
                                      <p:cBhvr>
                                        <p:cTn id="20" dur="200" fill="hold">
                                          <p:stCondLst>
                                            <p:cond delay="400"/>
                                          </p:stCondLst>
                                        </p:cTn>
                                        <p:tgtEl>
                                          <p:spTgt spid="39"/>
                                        </p:tgtEl>
                                        <p:attrNameLst>
                                          <p:attrName>r</p:attrName>
                                        </p:attrNameLst>
                                      </p:cBhvr>
                                    </p:animRot>
                                    <p:animRot by="-240000">
                                      <p:cBhvr>
                                        <p:cTn id="21" dur="200" fill="hold">
                                          <p:stCondLst>
                                            <p:cond delay="600"/>
                                          </p:stCondLst>
                                        </p:cTn>
                                        <p:tgtEl>
                                          <p:spTgt spid="39"/>
                                        </p:tgtEl>
                                        <p:attrNameLst>
                                          <p:attrName>r</p:attrName>
                                        </p:attrNameLst>
                                      </p:cBhvr>
                                    </p:animRot>
                                    <p:animRot by="120000">
                                      <p:cBhvr>
                                        <p:cTn id="22" dur="200" fill="hold">
                                          <p:stCondLst>
                                            <p:cond delay="800"/>
                                          </p:stCondLst>
                                        </p:cTn>
                                        <p:tgtEl>
                                          <p:spTgt spid="3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46000" cy="6858000"/>
          </a:xfrm>
          <a:prstGeom prst="rect">
            <a:avLst/>
          </a:prstGeom>
        </p:spPr>
      </p:pic>
      <p:grpSp>
        <p:nvGrpSpPr>
          <p:cNvPr id="6" name="Group 5">
            <a:extLst>
              <a:ext uri="{FF2B5EF4-FFF2-40B4-BE49-F238E27FC236}">
                <a16:creationId xmlns:a16="http://schemas.microsoft.com/office/drawing/2014/main" id="{EC178234-4A62-4BAF-A404-68841DAE06C9}"/>
              </a:ext>
            </a:extLst>
          </p:cNvPr>
          <p:cNvGrpSpPr/>
          <p:nvPr/>
        </p:nvGrpSpPr>
        <p:grpSpPr>
          <a:xfrm>
            <a:off x="932156" y="501403"/>
            <a:ext cx="10317528" cy="987416"/>
            <a:chOff x="2935769" y="361990"/>
            <a:chExt cx="6320462" cy="987416"/>
          </a:xfrm>
        </p:grpSpPr>
        <p:pic>
          <p:nvPicPr>
            <p:cNvPr id="4" name="Graphic 3">
              <a:extLst>
                <a:ext uri="{FF2B5EF4-FFF2-40B4-BE49-F238E27FC236}">
                  <a16:creationId xmlns:a16="http://schemas.microsoft.com/office/drawing/2014/main" id="{606986BD-6F12-4698-A389-65DE11BFA49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35769" y="361990"/>
              <a:ext cx="6320462" cy="987416"/>
            </a:xfrm>
            <a:prstGeom prst="rect">
              <a:avLst/>
            </a:prstGeom>
          </p:spPr>
        </p:pic>
        <p:sp>
          <p:nvSpPr>
            <p:cNvPr id="2" name="TextBox 1">
              <a:extLst>
                <a:ext uri="{FF2B5EF4-FFF2-40B4-BE49-F238E27FC236}">
                  <a16:creationId xmlns:a16="http://schemas.microsoft.com/office/drawing/2014/main" id="{E2CD974A-D230-4B8D-BCCA-7EE301C5104A}"/>
                </a:ext>
              </a:extLst>
            </p:cNvPr>
            <p:cNvSpPr txBox="1"/>
            <p:nvPr/>
          </p:nvSpPr>
          <p:spPr>
            <a:xfrm>
              <a:off x="3197601" y="440199"/>
              <a:ext cx="58769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Mua</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tăm</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tre</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ủng</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hộ</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ng</a:t>
              </a:r>
              <a:r>
                <a:rPr kumimoji="0" lang="vi-VN"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pitchFamily="34" charset="0"/>
                  <a:ea typeface="+mn-ea"/>
                  <a:cs typeface="Calibri" panose="020F0502020204030204" pitchFamily="34" charset="0"/>
                </a:rPr>
                <a:t>ư</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ời</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khiếm</a:t>
              </a:r>
              <a:r>
                <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w="19050">
                    <a:solidFill>
                      <a:srgbClr val="33CC33"/>
                    </a:solidFill>
                    <a:prstDash val="solid"/>
                  </a:ln>
                  <a:solidFill>
                    <a:srgbClr val="FF0000"/>
                  </a:solidFill>
                  <a:effectLst/>
                  <a:uLnTx/>
                  <a:uFillTx/>
                  <a:latin typeface="Calibri" panose="020F0502020204030204"/>
                  <a:ea typeface="+mn-ea"/>
                  <a:cs typeface="+mn-cs"/>
                </a:rPr>
                <a:t>thị</a:t>
              </a:r>
              <a:endParaRPr kumimoji="0" lang="en-US" sz="4800" b="1" i="0" u="none" strike="noStrike" kern="1200" cap="none" spc="0" normalizeH="0" baseline="0" noProof="0" dirty="0">
                <a:ln w="19050">
                  <a:solidFill>
                    <a:srgbClr val="33CC33"/>
                  </a:solidFill>
                  <a:prstDash val="solid"/>
                </a:ln>
                <a:solidFill>
                  <a:srgbClr val="FF0000"/>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8D26ECBE-A2FE-489B-9C66-322CB99D6E5D}"/>
              </a:ext>
            </a:extLst>
          </p:cNvPr>
          <p:cNvGrpSpPr/>
          <p:nvPr/>
        </p:nvGrpSpPr>
        <p:grpSpPr>
          <a:xfrm>
            <a:off x="424697" y="1965960"/>
            <a:ext cx="6286999" cy="3759024"/>
            <a:chOff x="1732289" y="1261159"/>
            <a:chExt cx="9306481" cy="5103905"/>
          </a:xfrm>
        </p:grpSpPr>
        <p:pic>
          <p:nvPicPr>
            <p:cNvPr id="4098" name="Picture 2">
              <a:extLst>
                <a:ext uri="{FF2B5EF4-FFF2-40B4-BE49-F238E27FC236}">
                  <a16:creationId xmlns:a16="http://schemas.microsoft.com/office/drawing/2014/main" id="{F5321B63-B8B1-4139-B564-B13D7663B3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217"/>
            <a:stretch/>
          </p:blipFill>
          <p:spPr bwMode="auto">
            <a:xfrm>
              <a:off x="1732289" y="1573567"/>
              <a:ext cx="8848078" cy="4791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A4EE04C1-F80D-4303-A641-AB1952A7E56E}"/>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222024" y="1261159"/>
              <a:ext cx="816746" cy="8167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91028F2A-74DB-E5BC-A16E-AC0FFCABC982}"/>
              </a:ext>
            </a:extLst>
          </p:cNvPr>
          <p:cNvGrpSpPr/>
          <p:nvPr/>
        </p:nvGrpSpPr>
        <p:grpSpPr>
          <a:xfrm>
            <a:off x="7207111" y="2184718"/>
            <a:ext cx="4301719" cy="3678171"/>
            <a:chOff x="7207111" y="2184718"/>
            <a:chExt cx="4301719" cy="3678171"/>
          </a:xfrm>
        </p:grpSpPr>
        <p:pic>
          <p:nvPicPr>
            <p:cNvPr id="7" name="Picture 6">
              <a:extLst>
                <a:ext uri="{FF2B5EF4-FFF2-40B4-BE49-F238E27FC236}">
                  <a16:creationId xmlns:a16="http://schemas.microsoft.com/office/drawing/2014/main" id="{5A771BB6-A150-03F9-0E1C-91E996160B8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43" b="90551" l="2452" r="96657">
                          <a14:foregroundMark x1="4309" y1="14764" x2="5349" y2="58071"/>
                          <a14:foregroundMark x1="5349" y1="58071" x2="7429" y2="68701"/>
                          <a14:foregroundMark x1="3938" y1="15748" x2="4012" y2="60827"/>
                          <a14:foregroundMark x1="4903" y1="89764" x2="21768" y2="89173"/>
                          <a14:foregroundMark x1="21768" y1="89173" x2="35215" y2="90551"/>
                          <a14:foregroundMark x1="35215" y1="90551" x2="47103" y2="89173"/>
                          <a14:foregroundMark x1="47103" y1="89173" x2="51932" y2="89173"/>
                          <a14:foregroundMark x1="51932" y1="89173" x2="59361" y2="88780"/>
                          <a14:foregroundMark x1="59361" y1="88780" x2="66122" y2="89764"/>
                          <a14:foregroundMark x1="66122" y1="89764" x2="70951" y2="89567"/>
                          <a14:foregroundMark x1="70951" y1="89567" x2="82764" y2="90945"/>
                          <a14:foregroundMark x1="82764" y1="90945" x2="88633" y2="89370"/>
                          <a14:foregroundMark x1="88633" y1="89370" x2="94131" y2="90157"/>
                          <a14:foregroundMark x1="94131" y1="90157" x2="96657" y2="50394"/>
                          <a14:foregroundMark x1="96657" y1="50394" x2="96657" y2="23425"/>
                          <a14:foregroundMark x1="96657" y1="23425" x2="88930" y2="15157"/>
                          <a14:foregroundMark x1="88930" y1="15157" x2="6018" y2="13780"/>
                          <a14:foregroundMark x1="91902" y1="90748" x2="94056" y2="90551"/>
                          <a14:foregroundMark x1="23997" y1="11220" x2="28752" y2="10827"/>
                          <a14:foregroundMark x1="28752" y1="10827" x2="33507" y2="10827"/>
                          <a14:foregroundMark x1="2452" y1="21063" x2="2600" y2="33661"/>
                        </a14:backgroundRemoval>
                      </a14:imgEffect>
                    </a14:imgLayer>
                  </a14:imgProps>
                </a:ext>
              </a:extLst>
            </a:blip>
            <a:stretch>
              <a:fillRect/>
            </a:stretch>
          </p:blipFill>
          <p:spPr>
            <a:xfrm>
              <a:off x="7207111" y="2184718"/>
              <a:ext cx="4301719" cy="3678171"/>
            </a:xfrm>
            <a:prstGeom prst="rect">
              <a:avLst/>
            </a:prstGeom>
          </p:spPr>
        </p:pic>
        <p:sp>
          <p:nvSpPr>
            <p:cNvPr id="10" name="TextBox 9">
              <a:extLst>
                <a:ext uri="{FF2B5EF4-FFF2-40B4-BE49-F238E27FC236}">
                  <a16:creationId xmlns:a16="http://schemas.microsoft.com/office/drawing/2014/main" id="{B6B84DAD-1066-DCAF-C03C-F171A4591192}"/>
                </a:ext>
              </a:extLst>
            </p:cNvPr>
            <p:cNvSpPr txBox="1"/>
            <p:nvPr/>
          </p:nvSpPr>
          <p:spPr>
            <a:xfrm>
              <a:off x="7383387" y="2829073"/>
              <a:ext cx="394916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Các bạn học sinh đang ủng hộ các sản phẩm do chính tay những người thợ khuyết tật làm ra.</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6042735C-2F91-5699-4036-C4DE26352E2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10448919" y="-135279"/>
            <a:ext cx="2119821" cy="1948940"/>
          </a:xfrm>
          <a:prstGeom prst="rect">
            <a:avLst/>
          </a:prstGeom>
        </p:spPr>
      </p:pic>
      <p:pic>
        <p:nvPicPr>
          <p:cNvPr id="13" name="Picture 12">
            <a:extLst>
              <a:ext uri="{FF2B5EF4-FFF2-40B4-BE49-F238E27FC236}">
                <a16:creationId xmlns:a16="http://schemas.microsoft.com/office/drawing/2014/main" id="{45F78AE5-A768-3855-B9EA-442E1F6173A5}"/>
              </a:ext>
            </a:extLst>
          </p:cNvPr>
          <p:cNvPicPr>
            <a:picLocks noChangeAspect="1"/>
          </p:cNvPicPr>
          <p:nvPr/>
        </p:nvPicPr>
        <p:blipFill>
          <a:blip r:embed="rId14"/>
          <a:stretch>
            <a:fillRect/>
          </a:stretch>
        </p:blipFill>
        <p:spPr>
          <a:xfrm>
            <a:off x="6159271" y="6193057"/>
            <a:ext cx="6220968" cy="658049"/>
          </a:xfrm>
          <a:prstGeom prst="rect">
            <a:avLst/>
          </a:prstGeom>
        </p:spPr>
      </p:pic>
      <p:pic>
        <p:nvPicPr>
          <p:cNvPr id="14" name="Picture 13">
            <a:extLst>
              <a:ext uri="{FF2B5EF4-FFF2-40B4-BE49-F238E27FC236}">
                <a16:creationId xmlns:a16="http://schemas.microsoft.com/office/drawing/2014/main" id="{01AE3176-0980-62E7-10A7-E34C61B73116}"/>
              </a:ext>
            </a:extLst>
          </p:cNvPr>
          <p:cNvPicPr>
            <a:picLocks noChangeAspect="1"/>
          </p:cNvPicPr>
          <p:nvPr/>
        </p:nvPicPr>
        <p:blipFill>
          <a:blip r:embed="rId14"/>
          <a:stretch>
            <a:fillRect/>
          </a:stretch>
        </p:blipFill>
        <p:spPr>
          <a:xfrm>
            <a:off x="-61697" y="6203087"/>
            <a:ext cx="6220968" cy="658049"/>
          </a:xfrm>
          <a:prstGeom prst="rect">
            <a:avLst/>
          </a:prstGeom>
        </p:spPr>
      </p:pic>
    </p:spTree>
    <p:extLst>
      <p:ext uri="{BB962C8B-B14F-4D97-AF65-F5344CB8AC3E}">
        <p14:creationId xmlns:p14="http://schemas.microsoft.com/office/powerpoint/2010/main" val="1219335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312</Words>
  <Application>Microsoft Office PowerPoint</Application>
  <PresentationFormat>Widescreen</PresentationFormat>
  <Paragraphs>26</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(Body)</vt:lpstr>
      <vt:lpstr>Calibri Light</vt:lpstr>
      <vt:lpstr>等线</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29</cp:revision>
  <dcterms:created xsi:type="dcterms:W3CDTF">2023-11-29T05:10:51Z</dcterms:created>
  <dcterms:modified xsi:type="dcterms:W3CDTF">2026-03-23T04:53:59Z</dcterms:modified>
</cp:coreProperties>
</file>