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007577275" r:id="rId4"/>
    <p:sldId id="273" r:id="rId5"/>
    <p:sldId id="275" r:id="rId6"/>
    <p:sldId id="286" r:id="rId7"/>
    <p:sldId id="276" r:id="rId8"/>
    <p:sldId id="2007577301" r:id="rId9"/>
    <p:sldId id="359" r:id="rId10"/>
    <p:sldId id="292" r:id="rId11"/>
    <p:sldId id="2007577302" r:id="rId12"/>
    <p:sldId id="2007577303" r:id="rId13"/>
    <p:sldId id="200757729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9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036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077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702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140058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9501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4479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56452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191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7286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0458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4518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592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6480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4875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5188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017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669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65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7085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03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154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2026/3/23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534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D9C86DD-31C7-58C5-C305-DED3A6567B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810" y="190798"/>
            <a:ext cx="1607522" cy="1607522"/>
          </a:xfrm>
          <a:prstGeom prst="rect">
            <a:avLst/>
          </a:prstGeom>
        </p:spPr>
      </p:pic>
    </p:spTree>
    <p:extLst>
      <p:ext uri="{BB962C8B-B14F-4D97-AF65-F5344CB8AC3E}">
        <p14:creationId xmlns:p14="http://schemas.microsoft.com/office/powerpoint/2010/main" val="1771971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3/23/2026</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523A2E6F-13FC-F34F-7CF4-767EE82D50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8810" y="190798"/>
            <a:ext cx="1607522" cy="1607522"/>
          </a:xfrm>
          <a:prstGeom prst="rect">
            <a:avLst/>
          </a:prstGeom>
        </p:spPr>
      </p:pic>
    </p:spTree>
    <p:extLst>
      <p:ext uri="{BB962C8B-B14F-4D97-AF65-F5344CB8AC3E}">
        <p14:creationId xmlns:p14="http://schemas.microsoft.com/office/powerpoint/2010/main" val="1414439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4.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8.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279970" y="1152255"/>
            <a:ext cx="73433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ysClr val="windowText" lastClr="000000"/>
                  </a:solidFill>
                  <a:prstDash val="solid"/>
                </a:ln>
                <a:solidFill>
                  <a:prstClr val="white"/>
                </a:solidFill>
                <a:effectLst/>
                <a:uLnTx/>
                <a:uFillTx/>
                <a:ea typeface="+mn-ea"/>
                <a:cs typeface="+mn-cs"/>
              </a:rPr>
              <a:t>HOẠT ĐỘNG 3</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409054" y="2208622"/>
            <a:ext cx="90851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mn-ea"/>
                <a:cs typeface="+mn-cs"/>
              </a:rPr>
              <a:t>Xử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lí</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tình</a:t>
            </a:r>
            <a:r>
              <a:rPr kumimoji="0" lang="en-US" sz="8800" b="1" i="0" u="none" strike="noStrike" kern="1200" cap="none" spc="0" normalizeH="0" baseline="0" noProof="0" dirty="0">
                <a:ln>
                  <a:noFill/>
                </a:ln>
                <a:solidFill>
                  <a:srgbClr val="FF0000"/>
                </a:solidFill>
                <a:effectLst/>
                <a:uLnTx/>
                <a:uFillTx/>
                <a:ea typeface="+mn-ea"/>
                <a:cs typeface="+mn-cs"/>
              </a:rPr>
              <a:t> </a:t>
            </a:r>
            <a:r>
              <a:rPr kumimoji="0" lang="en-US" sz="8800" b="1" i="0" u="none" strike="noStrike" kern="1200" cap="none" spc="0" normalizeH="0" baseline="0" noProof="0" dirty="0" err="1">
                <a:ln>
                  <a:noFill/>
                </a:ln>
                <a:solidFill>
                  <a:srgbClr val="FF0000"/>
                </a:solidFill>
                <a:effectLst/>
                <a:uLnTx/>
                <a:uFillTx/>
                <a:ea typeface="+mn-ea"/>
                <a:cs typeface="+mn-cs"/>
              </a:rPr>
              <a:t>huống</a:t>
            </a:r>
            <a:endParaRPr kumimoji="0" lang="en-US" sz="8800" b="1" i="0" u="none" strike="noStrike" kern="1200" cap="none" spc="0" normalizeH="0" baseline="0" noProof="0" dirty="0">
              <a:ln>
                <a:noFill/>
              </a:ln>
              <a:solidFill>
                <a:srgbClr val="FF0000"/>
              </a:solidFill>
              <a:effectLst/>
              <a:uLnTx/>
              <a:uFillTx/>
              <a:ea typeface="+mn-ea"/>
              <a:cs typeface="+mn-cs"/>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4" name="Rectangle: Rounded Corners 8">
            <a:extLst>
              <a:ext uri="{FF2B5EF4-FFF2-40B4-BE49-F238E27FC236}">
                <a16:creationId xmlns:a16="http://schemas.microsoft.com/office/drawing/2014/main" id="{1DDAF5D0-B372-105B-29F1-5954DA089C10}"/>
              </a:ext>
            </a:extLst>
          </p:cNvPr>
          <p:cNvSpPr/>
          <p:nvPr/>
        </p:nvSpPr>
        <p:spPr>
          <a:xfrm>
            <a:off x="4532243" y="313159"/>
            <a:ext cx="7209183" cy="4441721"/>
          </a:xfrm>
          <a:custGeom>
            <a:avLst/>
            <a:gdLst>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441721" fill="none" extrusionOk="0">
                <a:moveTo>
                  <a:pt x="0" y="444615"/>
                </a:moveTo>
                <a:cubicBezTo>
                  <a:pt x="3671" y="242827"/>
                  <a:pt x="178618" y="-39482"/>
                  <a:pt x="308908" y="0"/>
                </a:cubicBezTo>
                <a:cubicBezTo>
                  <a:pt x="2654056" y="188328"/>
                  <a:pt x="5500104" y="-451690"/>
                  <a:pt x="6900274" y="0"/>
                </a:cubicBezTo>
                <a:cubicBezTo>
                  <a:pt x="7010235" y="-11585"/>
                  <a:pt x="7279666" y="133890"/>
                  <a:pt x="7209183" y="444615"/>
                </a:cubicBezTo>
                <a:cubicBezTo>
                  <a:pt x="7256559" y="1940624"/>
                  <a:pt x="7377073" y="2581670"/>
                  <a:pt x="7209183" y="3997104"/>
                </a:cubicBezTo>
                <a:cubicBezTo>
                  <a:pt x="7180595" y="4281156"/>
                  <a:pt x="7116824" y="4439742"/>
                  <a:pt x="6900274" y="4441721"/>
                </a:cubicBezTo>
                <a:cubicBezTo>
                  <a:pt x="5334193" y="4314846"/>
                  <a:pt x="3156625" y="4362144"/>
                  <a:pt x="308908" y="4441721"/>
                </a:cubicBezTo>
                <a:cubicBezTo>
                  <a:pt x="131946" y="4387086"/>
                  <a:pt x="1093" y="4302524"/>
                  <a:pt x="0" y="3997104"/>
                </a:cubicBezTo>
                <a:cubicBezTo>
                  <a:pt x="-204206" y="2495146"/>
                  <a:pt x="96959" y="1585540"/>
                  <a:pt x="0" y="444615"/>
                </a:cubicBezTo>
                <a:close/>
              </a:path>
              <a:path w="7209183" h="4441721" stroke="0" extrusionOk="0">
                <a:moveTo>
                  <a:pt x="0" y="444615"/>
                </a:moveTo>
                <a:cubicBezTo>
                  <a:pt x="-26535" y="189618"/>
                  <a:pt x="170950" y="-31967"/>
                  <a:pt x="308908" y="0"/>
                </a:cubicBezTo>
                <a:cubicBezTo>
                  <a:pt x="2457838" y="-682386"/>
                  <a:pt x="3539397" y="405617"/>
                  <a:pt x="6900274" y="0"/>
                </a:cubicBezTo>
                <a:cubicBezTo>
                  <a:pt x="7006815" y="-7099"/>
                  <a:pt x="7208814" y="279237"/>
                  <a:pt x="7209183" y="444615"/>
                </a:cubicBezTo>
                <a:cubicBezTo>
                  <a:pt x="7487052" y="1499517"/>
                  <a:pt x="7460139" y="2763627"/>
                  <a:pt x="7209183" y="3997104"/>
                </a:cubicBezTo>
                <a:cubicBezTo>
                  <a:pt x="7233061" y="4282914"/>
                  <a:pt x="7048110" y="4434280"/>
                  <a:pt x="6900274" y="4441721"/>
                </a:cubicBezTo>
                <a:cubicBezTo>
                  <a:pt x="4212331" y="4377179"/>
                  <a:pt x="1031592" y="4439628"/>
                  <a:pt x="308908" y="4441721"/>
                </a:cubicBezTo>
                <a:cubicBezTo>
                  <a:pt x="141223" y="4370102"/>
                  <a:pt x="-23315" y="4171886"/>
                  <a:pt x="0" y="3997104"/>
                </a:cubicBezTo>
                <a:cubicBezTo>
                  <a:pt x="-216990" y="2737770"/>
                  <a:pt x="-249640" y="1866080"/>
                  <a:pt x="0" y="444615"/>
                </a:cubicBezTo>
                <a:close/>
              </a:path>
              <a:path w="7209183" h="4441721" fill="none" stroke="0" extrusionOk="0">
                <a:moveTo>
                  <a:pt x="0" y="444615"/>
                </a:moveTo>
                <a:cubicBezTo>
                  <a:pt x="-10479" y="179545"/>
                  <a:pt x="162981" y="-10380"/>
                  <a:pt x="308908" y="0"/>
                </a:cubicBezTo>
                <a:cubicBezTo>
                  <a:pt x="2401150" y="372597"/>
                  <a:pt x="5399359" y="-45112"/>
                  <a:pt x="6900274" y="0"/>
                </a:cubicBezTo>
                <a:cubicBezTo>
                  <a:pt x="7078704" y="19442"/>
                  <a:pt x="7264414" y="194675"/>
                  <a:pt x="7209183" y="444615"/>
                </a:cubicBezTo>
                <a:cubicBezTo>
                  <a:pt x="7195329" y="2121939"/>
                  <a:pt x="7342672" y="2520823"/>
                  <a:pt x="7209183" y="3997104"/>
                </a:cubicBezTo>
                <a:cubicBezTo>
                  <a:pt x="7201982" y="4308038"/>
                  <a:pt x="7077049" y="4417759"/>
                  <a:pt x="6900274" y="4441721"/>
                </a:cubicBezTo>
                <a:cubicBezTo>
                  <a:pt x="5049845" y="4016934"/>
                  <a:pt x="3628863" y="4155944"/>
                  <a:pt x="308908" y="4441721"/>
                </a:cubicBezTo>
                <a:cubicBezTo>
                  <a:pt x="130807" y="4389869"/>
                  <a:pt x="45225" y="4271668"/>
                  <a:pt x="0" y="3997104"/>
                </a:cubicBezTo>
                <a:cubicBezTo>
                  <a:pt x="-78134" y="2704252"/>
                  <a:pt x="-69519" y="1696718"/>
                  <a:pt x="0" y="444615"/>
                </a:cubicBezTo>
                <a:close/>
              </a:path>
              <a:path w="7209183" h="4441721" fill="none" stroke="0" extrusionOk="0">
                <a:moveTo>
                  <a:pt x="0" y="444615"/>
                </a:moveTo>
                <a:cubicBezTo>
                  <a:pt x="1996" y="225684"/>
                  <a:pt x="192685" y="-20967"/>
                  <a:pt x="308908" y="0"/>
                </a:cubicBezTo>
                <a:cubicBezTo>
                  <a:pt x="2445936" y="348331"/>
                  <a:pt x="5362767" y="-227486"/>
                  <a:pt x="6900274" y="0"/>
                </a:cubicBezTo>
                <a:cubicBezTo>
                  <a:pt x="7027445" y="-4795"/>
                  <a:pt x="7252615" y="183092"/>
                  <a:pt x="7209183" y="444615"/>
                </a:cubicBezTo>
                <a:cubicBezTo>
                  <a:pt x="7212449" y="2029489"/>
                  <a:pt x="7368535" y="2543507"/>
                  <a:pt x="7209183" y="3997104"/>
                </a:cubicBezTo>
                <a:cubicBezTo>
                  <a:pt x="7180852" y="4285637"/>
                  <a:pt x="7096824" y="4434941"/>
                  <a:pt x="6900274" y="4441721"/>
                </a:cubicBezTo>
                <a:cubicBezTo>
                  <a:pt x="5188688" y="4134197"/>
                  <a:pt x="3495213" y="4214120"/>
                  <a:pt x="308908" y="4441721"/>
                </a:cubicBezTo>
                <a:cubicBezTo>
                  <a:pt x="129504" y="4385547"/>
                  <a:pt x="8274" y="4276767"/>
                  <a:pt x="0" y="3997104"/>
                </a:cubicBezTo>
                <a:cubicBezTo>
                  <a:pt x="-165052" y="2613592"/>
                  <a:pt x="137386" y="1610531"/>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Rectangle: Rounded Corners 8">
            <a:extLst>
              <a:ext uri="{FF2B5EF4-FFF2-40B4-BE49-F238E27FC236}">
                <a16:creationId xmlns:a16="http://schemas.microsoft.com/office/drawing/2014/main" id="{86C7A09B-5645-9242-3BA2-C5665DCB1D7C}"/>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2">
            <a:extLst>
              <a:ext uri="{FF2B5EF4-FFF2-40B4-BE49-F238E27FC236}">
                <a16:creationId xmlns:a16="http://schemas.microsoft.com/office/drawing/2014/main" id="{91B2BA71-6408-B00E-4E48-33C89500C384}"/>
              </a:ext>
            </a:extLst>
          </p:cNvPr>
          <p:cNvSpPr txBox="1"/>
          <p:nvPr/>
        </p:nvSpPr>
        <p:spPr>
          <a:xfrm>
            <a:off x="177314" y="300721"/>
            <a:ext cx="4030666"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800" noProof="0" dirty="0" err="1">
                <a:ln w="0"/>
                <a:solidFill>
                  <a:srgbClr val="FF0000"/>
                </a:solidFill>
              </a:rPr>
              <a:t>Hãy</a:t>
            </a:r>
            <a:r>
              <a:rPr lang="en-US" sz="4800" noProof="0" dirty="0">
                <a:ln w="0"/>
                <a:solidFill>
                  <a:srgbClr val="FF0000"/>
                </a:solidFill>
              </a:rPr>
              <a:t> </a:t>
            </a:r>
            <a:r>
              <a:rPr lang="en-US" sz="4800" noProof="0" dirty="0" err="1">
                <a:ln w="0"/>
                <a:solidFill>
                  <a:srgbClr val="FF0000"/>
                </a:solidFill>
              </a:rPr>
              <a:t>trả</a:t>
            </a:r>
            <a:r>
              <a:rPr lang="en-US" sz="4800" noProof="0" dirty="0">
                <a:ln w="0"/>
                <a:solidFill>
                  <a:srgbClr val="FF0000"/>
                </a:solidFill>
              </a:rPr>
              <a:t> </a:t>
            </a:r>
            <a:r>
              <a:rPr lang="en-US" sz="4800" noProof="0" dirty="0" err="1">
                <a:ln w="0"/>
                <a:solidFill>
                  <a:srgbClr val="FF0000"/>
                </a:solidFill>
              </a:rPr>
              <a:t>lời</a:t>
            </a:r>
            <a:r>
              <a:rPr lang="en-US" sz="4800" noProof="0" dirty="0">
                <a:ln w="0"/>
                <a:solidFill>
                  <a:srgbClr val="FF0000"/>
                </a:solidFill>
              </a:rPr>
              <a:t> </a:t>
            </a:r>
            <a:r>
              <a:rPr lang="en-US" sz="4800" noProof="0" dirty="0" err="1">
                <a:ln w="0"/>
                <a:solidFill>
                  <a:srgbClr val="FF0000"/>
                </a:solidFill>
              </a:rPr>
              <a:t>câu</a:t>
            </a:r>
            <a:r>
              <a:rPr lang="en-US" sz="4800" noProof="0" dirty="0">
                <a:ln w="0"/>
                <a:solidFill>
                  <a:srgbClr val="FF0000"/>
                </a:solidFill>
              </a:rPr>
              <a:t> </a:t>
            </a:r>
            <a:r>
              <a:rPr lang="en-US" sz="4800" noProof="0" dirty="0" err="1">
                <a:ln w="0"/>
                <a:solidFill>
                  <a:srgbClr val="FF0000"/>
                </a:solidFill>
              </a:rPr>
              <a:t>hỏi</a:t>
            </a:r>
            <a:r>
              <a:rPr lang="en-US" sz="4800" noProof="0" dirty="0">
                <a:ln w="0"/>
                <a:solidFill>
                  <a:srgbClr val="FF0000"/>
                </a:solidFill>
              </a:rPr>
              <a:t> </a:t>
            </a:r>
            <a:r>
              <a:rPr lang="en-US" sz="4800" noProof="0" dirty="0" err="1">
                <a:ln w="0"/>
                <a:solidFill>
                  <a:srgbClr val="FF0000"/>
                </a:solidFill>
              </a:rPr>
              <a:t>sau</a:t>
            </a:r>
            <a:r>
              <a:rPr lang="en-US" sz="4800" noProof="0" dirty="0">
                <a:ln w="0"/>
                <a:solidFill>
                  <a:srgbClr val="FF0000"/>
                </a:solidFill>
              </a:rPr>
              <a:t>:</a:t>
            </a:r>
            <a:endParaRPr kumimoji="0" lang="en-US" sz="4800" b="1" i="0" u="none" strike="noStrike" kern="1200" normalizeH="0" baseline="0" noProof="0" dirty="0">
              <a:ln w="0"/>
              <a:solidFill>
                <a:srgbClr val="FF0000"/>
              </a:solidFill>
              <a:uLnTx/>
              <a:uFillTx/>
            </a:endParaRPr>
          </a:p>
        </p:txBody>
      </p:sp>
      <p:pic>
        <p:nvPicPr>
          <p:cNvPr id="7" name="Picture 12">
            <a:extLst>
              <a:ext uri="{FF2B5EF4-FFF2-40B4-BE49-F238E27FC236}">
                <a16:creationId xmlns:a16="http://schemas.microsoft.com/office/drawing/2014/main" id="{8535ACAA-0013-30F3-B03B-6456650F9CD7}"/>
              </a:ext>
            </a:extLst>
          </p:cNvPr>
          <p:cNvPicPr>
            <a:picLocks noChangeAspect="1"/>
          </p:cNvPicPr>
          <p:nvPr/>
        </p:nvPicPr>
        <p:blipFill>
          <a:blip r:embed="rId3"/>
          <a:stretch>
            <a:fillRect/>
          </a:stretch>
        </p:blipFill>
        <p:spPr>
          <a:xfrm>
            <a:off x="6938766" y="4131940"/>
            <a:ext cx="1350712" cy="2168637"/>
          </a:xfrm>
          <a:prstGeom prst="rect">
            <a:avLst/>
          </a:prstGeom>
        </p:spPr>
      </p:pic>
      <p:pic>
        <p:nvPicPr>
          <p:cNvPr id="8" name="Picture 15">
            <a:extLst>
              <a:ext uri="{FF2B5EF4-FFF2-40B4-BE49-F238E27FC236}">
                <a16:creationId xmlns:a16="http://schemas.microsoft.com/office/drawing/2014/main" id="{486A4DE3-42A9-48EF-4277-EA2459AF09F5}"/>
              </a:ext>
            </a:extLst>
          </p:cNvPr>
          <p:cNvPicPr>
            <a:picLocks noChangeAspect="1"/>
          </p:cNvPicPr>
          <p:nvPr/>
        </p:nvPicPr>
        <p:blipFill>
          <a:blip r:embed="rId4"/>
          <a:stretch>
            <a:fillRect/>
          </a:stretch>
        </p:blipFill>
        <p:spPr>
          <a:xfrm>
            <a:off x="8289478" y="4131940"/>
            <a:ext cx="1493760" cy="2168637"/>
          </a:xfrm>
          <a:prstGeom prst="rect">
            <a:avLst/>
          </a:prstGeom>
        </p:spPr>
      </p:pic>
      <p:pic>
        <p:nvPicPr>
          <p:cNvPr id="9" name="Picture 6">
            <a:extLst>
              <a:ext uri="{FF2B5EF4-FFF2-40B4-BE49-F238E27FC236}">
                <a16:creationId xmlns:a16="http://schemas.microsoft.com/office/drawing/2014/main" id="{573BB8B7-0518-200B-9C62-9014572F5F5D}"/>
              </a:ext>
            </a:extLst>
          </p:cNvPr>
          <p:cNvPicPr>
            <a:picLocks noChangeAspect="1"/>
          </p:cNvPicPr>
          <p:nvPr/>
        </p:nvPicPr>
        <p:blipFill>
          <a:blip r:embed="rId5"/>
          <a:stretch>
            <a:fillRect/>
          </a:stretch>
        </p:blipFill>
        <p:spPr>
          <a:xfrm flipH="1">
            <a:off x="5277337" y="4131938"/>
            <a:ext cx="1593601" cy="2168637"/>
          </a:xfrm>
          <a:prstGeom prst="rect">
            <a:avLst/>
          </a:prstGeom>
        </p:spPr>
      </p:pic>
      <p:pic>
        <p:nvPicPr>
          <p:cNvPr id="10" name="Picture 7">
            <a:extLst>
              <a:ext uri="{FF2B5EF4-FFF2-40B4-BE49-F238E27FC236}">
                <a16:creationId xmlns:a16="http://schemas.microsoft.com/office/drawing/2014/main" id="{CD7DBF11-4479-E372-ADC4-9F3AA2E2C09B}"/>
              </a:ext>
            </a:extLst>
          </p:cNvPr>
          <p:cNvPicPr>
            <a:picLocks noChangeAspect="1"/>
          </p:cNvPicPr>
          <p:nvPr/>
        </p:nvPicPr>
        <p:blipFill>
          <a:blip r:embed="rId6"/>
          <a:stretch>
            <a:fillRect/>
          </a:stretch>
        </p:blipFill>
        <p:spPr>
          <a:xfrm flipH="1">
            <a:off x="9851066" y="4131939"/>
            <a:ext cx="1386240" cy="2168637"/>
          </a:xfrm>
          <a:prstGeom prst="rect">
            <a:avLst/>
          </a:prstGeom>
        </p:spPr>
      </p:pic>
      <p:pic>
        <p:nvPicPr>
          <p:cNvPr id="11" name="Picture 7">
            <a:extLst>
              <a:ext uri="{FF2B5EF4-FFF2-40B4-BE49-F238E27FC236}">
                <a16:creationId xmlns:a16="http://schemas.microsoft.com/office/drawing/2014/main" id="{015568C1-920A-9324-2974-701AF74574F5}"/>
              </a:ext>
            </a:extLst>
          </p:cNvPr>
          <p:cNvPicPr>
            <a:picLocks noChangeAspect="1"/>
          </p:cNvPicPr>
          <p:nvPr/>
        </p:nvPicPr>
        <p:blipFill>
          <a:blip r:embed="rId7"/>
          <a:stretch>
            <a:fillRect/>
          </a:stretch>
        </p:blipFill>
        <p:spPr>
          <a:xfrm flipH="1">
            <a:off x="226321" y="1219200"/>
            <a:ext cx="4445485" cy="5683726"/>
          </a:xfrm>
          <a:prstGeom prst="rect">
            <a:avLst/>
          </a:prstGeom>
        </p:spPr>
      </p:pic>
      <p:pic>
        <p:nvPicPr>
          <p:cNvPr id="12" name="Hình ảnh 2">
            <a:extLst>
              <a:ext uri="{FF2B5EF4-FFF2-40B4-BE49-F238E27FC236}">
                <a16:creationId xmlns:a16="http://schemas.microsoft.com/office/drawing/2014/main" id="{B44DADE0-D57F-7845-7703-A45C725263B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33938" y="612525"/>
            <a:ext cx="977644" cy="1059235"/>
          </a:xfrm>
          <a:prstGeom prst="rect">
            <a:avLst/>
          </a:prstGeom>
        </p:spPr>
      </p:pic>
      <p:sp>
        <p:nvSpPr>
          <p:cNvPr id="13" name="Hộp Văn bản 5">
            <a:extLst>
              <a:ext uri="{FF2B5EF4-FFF2-40B4-BE49-F238E27FC236}">
                <a16:creationId xmlns:a16="http://schemas.microsoft.com/office/drawing/2014/main" id="{092B2FB3-6A2C-070D-B1C5-AD4C338BEC79}"/>
              </a:ext>
            </a:extLst>
          </p:cNvPr>
          <p:cNvSpPr txBox="1"/>
          <p:nvPr/>
        </p:nvSpPr>
        <p:spPr>
          <a:xfrm>
            <a:off x="5791084" y="695352"/>
            <a:ext cx="5910467" cy="954107"/>
          </a:xfrm>
          <a:prstGeom prst="rect">
            <a:avLst/>
          </a:prstGeom>
          <a:noFill/>
        </p:spPr>
        <p:txBody>
          <a:bodyPr wrap="square" rtlCol="0">
            <a:spAutoFit/>
          </a:bodyPr>
          <a:lstStyle/>
          <a:p>
            <a:pPr lvl="0" algn="just">
              <a:defRPr/>
            </a:pPr>
            <a:r>
              <a:rPr lang="vi-VN" sz="2800">
                <a:solidFill>
                  <a:prstClr val="black"/>
                </a:solidFill>
                <a:latin typeface="Calibri" panose="020F0502020204030204"/>
              </a:rPr>
              <a:t>Khi gặp những người hàng xóm thì các em cần làm gì?</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Hình ảnh 8">
            <a:extLst>
              <a:ext uri="{FF2B5EF4-FFF2-40B4-BE49-F238E27FC236}">
                <a16:creationId xmlns:a16="http://schemas.microsoft.com/office/drawing/2014/main" id="{822F4BD6-0954-453E-3740-986993F4BAE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1831463"/>
            <a:ext cx="977644" cy="1059235"/>
          </a:xfrm>
          <a:prstGeom prst="rect">
            <a:avLst/>
          </a:prstGeom>
        </p:spPr>
      </p:pic>
      <p:sp>
        <p:nvSpPr>
          <p:cNvPr id="18" name="Hộp Văn bản 9">
            <a:extLst>
              <a:ext uri="{FF2B5EF4-FFF2-40B4-BE49-F238E27FC236}">
                <a16:creationId xmlns:a16="http://schemas.microsoft.com/office/drawing/2014/main" id="{7E923C39-AF9D-24FD-8430-37A49170FD36}"/>
              </a:ext>
            </a:extLst>
          </p:cNvPr>
          <p:cNvSpPr txBox="1"/>
          <p:nvPr/>
        </p:nvSpPr>
        <p:spPr>
          <a:xfrm>
            <a:off x="5809319" y="2990029"/>
            <a:ext cx="5873996" cy="954107"/>
          </a:xfrm>
          <a:prstGeom prst="rect">
            <a:avLst/>
          </a:prstGeom>
          <a:noFill/>
        </p:spPr>
        <p:txBody>
          <a:bodyPr wrap="square" rtlCol="0">
            <a:spAutoFit/>
          </a:bodyPr>
          <a:lstStyle/>
          <a:p>
            <a:pPr lvl="0" algn="just">
              <a:defRPr/>
            </a:pPr>
            <a:r>
              <a:rPr lang="en-US" sz="2800" dirty="0" err="1">
                <a:solidFill>
                  <a:prstClr val="black"/>
                </a:solidFill>
              </a:rPr>
              <a:t>Chúng</a:t>
            </a:r>
            <a:r>
              <a:rPr lang="en-US" sz="2800" dirty="0">
                <a:solidFill>
                  <a:prstClr val="black"/>
                </a:solidFill>
              </a:rPr>
              <a:t> ta </a:t>
            </a:r>
            <a:r>
              <a:rPr lang="en-US" sz="2800" dirty="0" err="1">
                <a:solidFill>
                  <a:prstClr val="black"/>
                </a:solidFill>
              </a:rPr>
              <a:t>cần</a:t>
            </a:r>
            <a:r>
              <a:rPr lang="en-US" sz="2800" dirty="0">
                <a:solidFill>
                  <a:prstClr val="black"/>
                </a:solidFill>
              </a:rPr>
              <a:t> </a:t>
            </a:r>
            <a:r>
              <a:rPr lang="en-US" sz="2800" dirty="0" err="1">
                <a:solidFill>
                  <a:prstClr val="black"/>
                </a:solidFill>
              </a:rPr>
              <a:t>làm</a:t>
            </a:r>
            <a:r>
              <a:rPr lang="en-US" sz="2800" dirty="0">
                <a:solidFill>
                  <a:prstClr val="black"/>
                </a:solidFill>
              </a:rPr>
              <a:t> </a:t>
            </a:r>
            <a:r>
              <a:rPr lang="en-US" sz="2800" dirty="0" err="1">
                <a:solidFill>
                  <a:prstClr val="black"/>
                </a:solidFill>
              </a:rPr>
              <a:t>gì</a:t>
            </a:r>
            <a:r>
              <a:rPr lang="en-US" sz="2800" dirty="0">
                <a:solidFill>
                  <a:prstClr val="black"/>
                </a:solidFill>
              </a:rPr>
              <a:t> </a:t>
            </a:r>
            <a:r>
              <a:rPr lang="en-US" sz="2800" dirty="0" err="1">
                <a:solidFill>
                  <a:prstClr val="black"/>
                </a:solidFill>
              </a:rPr>
              <a:t>khi</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xóm</a:t>
            </a:r>
            <a:r>
              <a:rPr lang="en-US" sz="2800" dirty="0">
                <a:solidFill>
                  <a:prstClr val="black"/>
                </a:solidFill>
              </a:rPr>
              <a:t> </a:t>
            </a:r>
            <a:r>
              <a:rPr lang="en-US" sz="2800" dirty="0" err="1">
                <a:solidFill>
                  <a:prstClr val="black"/>
                </a:solidFill>
              </a:rPr>
              <a:t>cần</a:t>
            </a:r>
            <a:r>
              <a:rPr lang="en-US" sz="2800" dirty="0">
                <a:solidFill>
                  <a:prstClr val="black"/>
                </a:solidFill>
              </a:rPr>
              <a:t> </a:t>
            </a:r>
            <a:r>
              <a:rPr lang="en-US" sz="2800" dirty="0" err="1">
                <a:solidFill>
                  <a:prstClr val="black"/>
                </a:solidFill>
              </a:rPr>
              <a:t>đền</a:t>
            </a:r>
            <a:r>
              <a:rPr lang="en-US" sz="2800" dirty="0">
                <a:solidFill>
                  <a:prstClr val="black"/>
                </a:solidFill>
              </a:rPr>
              <a:t> </a:t>
            </a:r>
            <a:r>
              <a:rPr lang="en-US" sz="2800" dirty="0" err="1">
                <a:solidFill>
                  <a:prstClr val="black"/>
                </a:solidFill>
              </a:rPr>
              <a:t>sự</a:t>
            </a:r>
            <a:r>
              <a:rPr lang="en-US" sz="2800" dirty="0">
                <a:solidFill>
                  <a:prstClr val="black"/>
                </a:solidFill>
              </a:rPr>
              <a:t> </a:t>
            </a:r>
            <a:r>
              <a:rPr lang="en-US" sz="2800" dirty="0" err="1">
                <a:solidFill>
                  <a:prstClr val="black"/>
                </a:solidFill>
              </a:rPr>
              <a:t>giúp</a:t>
            </a:r>
            <a:r>
              <a:rPr lang="en-US" sz="2800" dirty="0">
                <a:solidFill>
                  <a:prstClr val="black"/>
                </a:solidFill>
              </a:rPr>
              <a:t> </a:t>
            </a:r>
            <a:r>
              <a:rPr lang="en-US" sz="2800" dirty="0" err="1">
                <a:solidFill>
                  <a:prstClr val="black"/>
                </a:solidFill>
              </a:rPr>
              <a:t>đỡ</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mình</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Hình ảnh 11">
            <a:extLst>
              <a:ext uri="{FF2B5EF4-FFF2-40B4-BE49-F238E27FC236}">
                <a16:creationId xmlns:a16="http://schemas.microsoft.com/office/drawing/2014/main" id="{9BB5B0F4-AB2B-A89E-B5D9-987C6C63796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52638" y="3025964"/>
            <a:ext cx="977644" cy="1059235"/>
          </a:xfrm>
          <a:prstGeom prst="rect">
            <a:avLst/>
          </a:prstGeom>
        </p:spPr>
      </p:pic>
      <p:sp>
        <p:nvSpPr>
          <p:cNvPr id="20" name="Hộp Văn bản 13">
            <a:extLst>
              <a:ext uri="{FF2B5EF4-FFF2-40B4-BE49-F238E27FC236}">
                <a16:creationId xmlns:a16="http://schemas.microsoft.com/office/drawing/2014/main" id="{6037205A-AA3C-DD6B-403B-66AAEF357905}"/>
              </a:ext>
            </a:extLst>
          </p:cNvPr>
          <p:cNvSpPr txBox="1"/>
          <p:nvPr/>
        </p:nvSpPr>
        <p:spPr>
          <a:xfrm>
            <a:off x="5830959" y="1842690"/>
            <a:ext cx="5910467" cy="892552"/>
          </a:xfrm>
          <a:prstGeom prst="rect">
            <a:avLst/>
          </a:prstGeom>
          <a:noFill/>
        </p:spPr>
        <p:txBody>
          <a:bodyPr wrap="square" rtlCol="0">
            <a:spAutoFit/>
          </a:bodyPr>
          <a:lstStyle/>
          <a:p>
            <a:pPr lvl="0" algn="just">
              <a:defRPr/>
            </a:pPr>
            <a:r>
              <a:rPr lang="vi-VN" sz="2600" dirty="0">
                <a:solidFill>
                  <a:prstClr val="black"/>
                </a:solidFill>
                <a:latin typeface="Calibri" panose="020F0502020204030204"/>
              </a:rPr>
              <a:t>Chúng ta cần có thái độ như thế nào đối với những người hàng xóm của mình?</a:t>
            </a:r>
            <a:endParaRPr kumimoji="0" lang="en-US" sz="26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40876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8"/>
                                        </p:tgtEl>
                                        <p:attrNameLst>
                                          <p:attrName>r</p:attrName>
                                        </p:attrNameLst>
                                      </p:cBhvr>
                                    </p:animRot>
                                    <p:animRot by="-240000">
                                      <p:cBhvr>
                                        <p:cTn id="35" dur="200" fill="hold">
                                          <p:stCondLst>
                                            <p:cond delay="200"/>
                                          </p:stCondLst>
                                        </p:cTn>
                                        <p:tgtEl>
                                          <p:spTgt spid="8"/>
                                        </p:tgtEl>
                                        <p:attrNameLst>
                                          <p:attrName>r</p:attrName>
                                        </p:attrNameLst>
                                      </p:cBhvr>
                                    </p:animRot>
                                    <p:animRot by="240000">
                                      <p:cBhvr>
                                        <p:cTn id="36" dur="200" fill="hold">
                                          <p:stCondLst>
                                            <p:cond delay="400"/>
                                          </p:stCondLst>
                                        </p:cTn>
                                        <p:tgtEl>
                                          <p:spTgt spid="8"/>
                                        </p:tgtEl>
                                        <p:attrNameLst>
                                          <p:attrName>r</p:attrName>
                                        </p:attrNameLst>
                                      </p:cBhvr>
                                    </p:animRot>
                                    <p:animRot by="-240000">
                                      <p:cBhvr>
                                        <p:cTn id="37" dur="200" fill="hold">
                                          <p:stCondLst>
                                            <p:cond delay="600"/>
                                          </p:stCondLst>
                                        </p:cTn>
                                        <p:tgtEl>
                                          <p:spTgt spid="8"/>
                                        </p:tgtEl>
                                        <p:attrNameLst>
                                          <p:attrName>r</p:attrName>
                                        </p:attrNameLst>
                                      </p:cBhvr>
                                    </p:animRot>
                                    <p:animRot by="120000">
                                      <p:cBhvr>
                                        <p:cTn id="38" dur="200" fill="hold">
                                          <p:stCondLst>
                                            <p:cond delay="800"/>
                                          </p:stCondLst>
                                        </p:cTn>
                                        <p:tgtEl>
                                          <p:spTgt spid="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additive="base">
                                        <p:cTn id="79" dur="500" fill="hold"/>
                                        <p:tgtEl>
                                          <p:spTgt spid="18"/>
                                        </p:tgtEl>
                                        <p:attrNameLst>
                                          <p:attrName>ppt_x</p:attrName>
                                        </p:attrNameLst>
                                      </p:cBhvr>
                                      <p:tavLst>
                                        <p:tav tm="0">
                                          <p:val>
                                            <p:strVal val="#ppt_x"/>
                                          </p:val>
                                        </p:tav>
                                        <p:tav tm="100000">
                                          <p:val>
                                            <p:strVal val="#ppt_x"/>
                                          </p:val>
                                        </p:tav>
                                      </p:tavLst>
                                    </p:anim>
                                    <p:anim calcmode="lin" valueType="num">
                                      <p:cBhvr additive="base">
                                        <p:cTn id="8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AA60F9E4-4C57-3C70-6FB7-B13AF4CCAA70}"/>
              </a:ext>
            </a:extLst>
          </p:cNvPr>
          <p:cNvPicPr>
            <a:picLocks noChangeAspect="1"/>
          </p:cNvPicPr>
          <p:nvPr/>
        </p:nvPicPr>
        <p:blipFill>
          <a:blip r:embed="rId3"/>
          <a:stretch>
            <a:fillRect/>
          </a:stretch>
        </p:blipFill>
        <p:spPr>
          <a:xfrm>
            <a:off x="6979377" y="942975"/>
            <a:ext cx="4374859" cy="2838450"/>
          </a:xfrm>
          <a:prstGeom prst="rect">
            <a:avLst/>
          </a:prstGeom>
        </p:spPr>
      </p:pic>
      <p:pic>
        <p:nvPicPr>
          <p:cNvPr id="7" name="Picture 6">
            <a:extLst>
              <a:ext uri="{FF2B5EF4-FFF2-40B4-BE49-F238E27FC236}">
                <a16:creationId xmlns:a16="http://schemas.microsoft.com/office/drawing/2014/main" id="{29CEE1A9-DF18-459A-FBA2-0631783D420B}"/>
              </a:ext>
            </a:extLst>
          </p:cNvPr>
          <p:cNvPicPr>
            <a:picLocks noChangeAspect="1"/>
          </p:cNvPicPr>
          <p:nvPr/>
        </p:nvPicPr>
        <p:blipFill>
          <a:blip r:embed="rId4"/>
          <a:stretch>
            <a:fillRect/>
          </a:stretch>
        </p:blipFill>
        <p:spPr>
          <a:xfrm>
            <a:off x="2695575" y="3903197"/>
            <a:ext cx="4025900" cy="2602377"/>
          </a:xfrm>
          <a:prstGeom prst="rect">
            <a:avLst/>
          </a:prstGeom>
        </p:spPr>
      </p:pic>
      <p:pic>
        <p:nvPicPr>
          <p:cNvPr id="9" name="Picture 8">
            <a:extLst>
              <a:ext uri="{FF2B5EF4-FFF2-40B4-BE49-F238E27FC236}">
                <a16:creationId xmlns:a16="http://schemas.microsoft.com/office/drawing/2014/main" id="{ED268A39-B6C4-B3BA-D2E4-D9D1390D3425}"/>
              </a:ext>
            </a:extLst>
          </p:cNvPr>
          <p:cNvPicPr>
            <a:picLocks noChangeAspect="1"/>
          </p:cNvPicPr>
          <p:nvPr/>
        </p:nvPicPr>
        <p:blipFill>
          <a:blip r:embed="rId5"/>
          <a:stretch>
            <a:fillRect/>
          </a:stretch>
        </p:blipFill>
        <p:spPr>
          <a:xfrm>
            <a:off x="7267575" y="3914775"/>
            <a:ext cx="3555206" cy="2509557"/>
          </a:xfrm>
          <a:prstGeom prst="rect">
            <a:avLst/>
          </a:prstGeom>
        </p:spPr>
      </p:pic>
      <p:pic>
        <p:nvPicPr>
          <p:cNvPr id="1026" name="Picture 2" descr="Trẻ không chào hỏi mọi người có phải là trẻ hư ?">
            <a:extLst>
              <a:ext uri="{FF2B5EF4-FFF2-40B4-BE49-F238E27FC236}">
                <a16:creationId xmlns:a16="http://schemas.microsoft.com/office/drawing/2014/main" id="{87360B3A-52CB-BCEB-DF45-252AA1EAD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6950" y="1243013"/>
            <a:ext cx="4286250" cy="2676525"/>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Oval 9">
            <a:extLst>
              <a:ext uri="{FF2B5EF4-FFF2-40B4-BE49-F238E27FC236}">
                <a16:creationId xmlns:a16="http://schemas.microsoft.com/office/drawing/2014/main" id="{5DB53E3F-A55E-DCA6-2BFD-C04F037A76D6}"/>
              </a:ext>
            </a:extLst>
          </p:cNvPr>
          <p:cNvSpPr/>
          <p:nvPr/>
        </p:nvSpPr>
        <p:spPr>
          <a:xfrm>
            <a:off x="2124075" y="695325"/>
            <a:ext cx="2152650" cy="1162050"/>
          </a:xfrm>
          <a:prstGeom prst="wedgeEllipseCallout">
            <a:avLst>
              <a:gd name="adj1" fmla="val 6601"/>
              <a:gd name="adj2" fmla="val 6823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Cháu</a:t>
            </a:r>
            <a:r>
              <a:rPr lang="en-US" sz="2000" dirty="0"/>
              <a:t> </a:t>
            </a:r>
            <a:r>
              <a:rPr lang="en-US" sz="2000" dirty="0" err="1"/>
              <a:t>chào</a:t>
            </a:r>
            <a:r>
              <a:rPr lang="en-US" sz="2000" dirty="0"/>
              <a:t> </a:t>
            </a:r>
            <a:r>
              <a:rPr lang="en-US" sz="2000" dirty="0" err="1"/>
              <a:t>bà</a:t>
            </a:r>
            <a:r>
              <a:rPr lang="en-US" sz="2000" dirty="0"/>
              <a:t> ạ!</a:t>
            </a:r>
          </a:p>
        </p:txBody>
      </p:sp>
    </p:spTree>
    <p:extLst>
      <p:ext uri="{BB962C8B-B14F-4D97-AF65-F5344CB8AC3E}">
        <p14:creationId xmlns:p14="http://schemas.microsoft.com/office/powerpoint/2010/main" val="120048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1" y="786322"/>
            <a:ext cx="11344274" cy="5889247"/>
          </a:xfrm>
          <a:prstGeom prst="rect">
            <a:avLst/>
          </a:prstGeom>
        </p:spPr>
      </p:pic>
      <p:sp>
        <p:nvSpPr>
          <p:cNvPr id="10" name="TextBox 9">
            <a:extLst>
              <a:ext uri="{FF2B5EF4-FFF2-40B4-BE49-F238E27FC236}">
                <a16:creationId xmlns:a16="http://schemas.microsoft.com/office/drawing/2014/main" id="{8971F9D9-039D-40F6-B9A1-9534F4D18E17}"/>
              </a:ext>
            </a:extLst>
          </p:cNvPr>
          <p:cNvSpPr txBox="1"/>
          <p:nvPr/>
        </p:nvSpPr>
        <p:spPr>
          <a:xfrm>
            <a:off x="1761035" y="2226642"/>
            <a:ext cx="8202115" cy="2862322"/>
          </a:xfrm>
          <a:prstGeom prst="rect">
            <a:avLst/>
          </a:prstGeom>
          <a:noFill/>
        </p:spPr>
        <p:txBody>
          <a:bodyPr wrap="square">
            <a:spAutoFit/>
          </a:bodyPr>
          <a:lstStyle/>
          <a:p>
            <a:pPr algn="ctr" defTabSz="914377"/>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Mỗi chúng ta cần có quan hệ tốt với những người hàng xóm. Để thiết lập và duy trì mới quan hệ tốt với những người hàng xóm, em cần lễ phép, chủ động chào hỏi và sẵn lòng giúp đỡ mọi người.</a:t>
            </a:r>
            <a:endParaRPr lang="en-US" sz="185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2" name="图片 4">
            <a:extLst>
              <a:ext uri="{FF2B5EF4-FFF2-40B4-BE49-F238E27FC236}">
                <a16:creationId xmlns:a16="http://schemas.microsoft.com/office/drawing/2014/main" id="{59551993-35B1-4E30-9064-861395428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242" y="2731049"/>
            <a:ext cx="4059271" cy="4059271"/>
          </a:xfrm>
          <a:prstGeom prst="rect">
            <a:avLst/>
          </a:prstGeom>
        </p:spPr>
      </p:pic>
    </p:spTree>
    <p:extLst>
      <p:ext uri="{BB962C8B-B14F-4D97-AF65-F5344CB8AC3E}">
        <p14:creationId xmlns:p14="http://schemas.microsoft.com/office/powerpoint/2010/main" val="28882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514351" y="304800"/>
            <a:ext cx="11344274" cy="641985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Calibri"/>
              <a:ea typeface="微软雅黑" panose="020B0503020204020204" pitchFamily="34" charset="-122"/>
            </a:endParaRPr>
          </a:p>
        </p:txBody>
      </p:sp>
      <p:pic>
        <p:nvPicPr>
          <p:cNvPr id="15" name="Picture 14">
            <a:extLst>
              <a:ext uri="{FF2B5EF4-FFF2-40B4-BE49-F238E27FC236}">
                <a16:creationId xmlns:a16="http://schemas.microsoft.com/office/drawing/2014/main" id="{B5BE511F-18ED-1384-BE2B-29F3A31172D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838325" y="352604"/>
            <a:ext cx="8810625" cy="3760808"/>
          </a:xfrm>
          <a:prstGeom prst="rect">
            <a:avLst/>
          </a:prstGeom>
        </p:spPr>
      </p:pic>
      <p:sp>
        <p:nvSpPr>
          <p:cNvPr id="16" name="Subtitle 52">
            <a:extLst>
              <a:ext uri="{FF2B5EF4-FFF2-40B4-BE49-F238E27FC236}">
                <a16:creationId xmlns:a16="http://schemas.microsoft.com/office/drawing/2014/main" id="{8A82EF9F-9B75-F4B1-7B77-4A2593020D94}"/>
              </a:ext>
            </a:extLst>
          </p:cNvPr>
          <p:cNvSpPr txBox="1">
            <a:spLocks/>
          </p:cNvSpPr>
          <p:nvPr/>
        </p:nvSpPr>
        <p:spPr>
          <a:xfrm>
            <a:off x="2028825" y="4202196"/>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2800" b="1" dirty="0">
                <a:solidFill>
                  <a:srgbClr val="000000"/>
                </a:solidFill>
                <a:latin typeface="Cambria" panose="02040503050406030204" pitchFamily="18" charset="0"/>
                <a:ea typeface="Cambria" panose="02040503050406030204" pitchFamily="18" charset="0"/>
                <a:cs typeface="Calibri" panose="020F0502020204030204" charset="0"/>
              </a:rPr>
              <a:t>Minh vừa bước ra cửa thì gặp bác Hùng mới chuyển đến gần nhà. Nếu là Minh, em sẽ làm gì?</a:t>
            </a:r>
            <a:endParaRPr lang="en-US" sz="2800" b="1" dirty="0">
              <a:solidFill>
                <a:srgbClr val="000000"/>
              </a:solidFill>
              <a:latin typeface="Cambria" panose="02040503050406030204" pitchFamily="18" charset="0"/>
              <a:ea typeface="Cambria" panose="02040503050406030204" pitchFamily="18" charset="0"/>
              <a:cs typeface="Calibri" panose="020F0502020204030204" charset="0"/>
            </a:endParaRPr>
          </a:p>
        </p:txBody>
      </p:sp>
      <p:sp>
        <p:nvSpPr>
          <p:cNvPr id="17" name="Subtitle 52">
            <a:extLst>
              <a:ext uri="{FF2B5EF4-FFF2-40B4-BE49-F238E27FC236}">
                <a16:creationId xmlns:a16="http://schemas.microsoft.com/office/drawing/2014/main" id="{5DFFE98D-04F6-95A0-50D0-A80A2A090FCA}"/>
              </a:ext>
            </a:extLst>
          </p:cNvPr>
          <p:cNvSpPr txBox="1">
            <a:spLocks/>
          </p:cNvSpPr>
          <p:nvPr/>
        </p:nvSpPr>
        <p:spPr>
          <a:xfrm>
            <a:off x="6572250" y="4230771"/>
            <a:ext cx="4362450" cy="1979529"/>
          </a:xfrm>
          <a:prstGeom prst="rect">
            <a:avLst/>
          </a:prstGeom>
          <a:solidFill>
            <a:schemeClr val="accent4">
              <a:lumMod val="20000"/>
              <a:lumOff val="80000"/>
            </a:schemeClr>
          </a:solidFill>
          <a:ln>
            <a:solidFill>
              <a:schemeClr val="accent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lnSpc>
                <a:spcPct val="100000"/>
              </a:lnSpc>
              <a:spcBef>
                <a:spcPts val="1000"/>
              </a:spcBef>
              <a:buNone/>
            </a:pPr>
            <a:r>
              <a:rPr lang="vi-VN" sz="3000" b="1" dirty="0">
                <a:solidFill>
                  <a:srgbClr val="000000"/>
                </a:solidFill>
                <a:latin typeface="Cambria" panose="02040503050406030204" pitchFamily="18" charset="0"/>
                <a:ea typeface="Cambria" panose="02040503050406030204" pitchFamily="18" charset="0"/>
                <a:cs typeface="Calibri" panose="020F0502020204030204" charset="0"/>
              </a:rPr>
              <a:t>Cô Hằng hàng xóm nhờ Lan trông em giúp vì cô có việc bận.</a:t>
            </a:r>
            <a:r>
              <a:rPr lang="en-US" sz="3000" b="1" dirty="0">
                <a:solidFill>
                  <a:srgbClr val="000000"/>
                </a:solidFill>
                <a:latin typeface="Cambria" panose="02040503050406030204" pitchFamily="18" charset="0"/>
                <a:ea typeface="Cambria" panose="02040503050406030204" pitchFamily="18" charset="0"/>
                <a:cs typeface="Calibri" panose="020F0502020204030204" charset="0"/>
              </a:rPr>
              <a:t> </a:t>
            </a:r>
            <a:r>
              <a:rPr lang="vi-VN" sz="3000" b="1" dirty="0">
                <a:solidFill>
                  <a:srgbClr val="000000"/>
                </a:solidFill>
                <a:latin typeface="Cambria" panose="02040503050406030204" pitchFamily="18" charset="0"/>
                <a:ea typeface="Cambria" panose="02040503050406030204" pitchFamily="18" charset="0"/>
                <a:cs typeface="Calibri" panose="020F0502020204030204" charset="0"/>
              </a:rPr>
              <a:t>Nếu là Lan em sẽ làm thế nào?</a:t>
            </a:r>
            <a:endParaRPr lang="en-US" sz="3000" b="1" dirty="0">
              <a:solidFill>
                <a:srgbClr val="000000"/>
              </a:solidFill>
              <a:latin typeface="Cambria" panose="02040503050406030204" pitchFamily="18" charset="0"/>
              <a:ea typeface="Cambria" panose="02040503050406030204" pitchFamily="18" charset="0"/>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993" y="171404"/>
                  <a:pt x="161775" y="-40052"/>
                  <a:pt x="241090" y="0"/>
                </a:cubicBezTo>
                <a:cubicBezTo>
                  <a:pt x="2125646" y="107189"/>
                  <a:pt x="4340316" y="-390900"/>
                  <a:pt x="5385384" y="0"/>
                </a:cubicBezTo>
                <a:cubicBezTo>
                  <a:pt x="5444144" y="-12627"/>
                  <a:pt x="5673328" y="74432"/>
                  <a:pt x="5626475" y="249494"/>
                </a:cubicBezTo>
                <a:cubicBezTo>
                  <a:pt x="5699522" y="1066537"/>
                  <a:pt x="5756829" y="1463171"/>
                  <a:pt x="5626475" y="2242970"/>
                </a:cubicBezTo>
                <a:cubicBezTo>
                  <a:pt x="5602044" y="2406859"/>
                  <a:pt x="5585379" y="2490101"/>
                  <a:pt x="5385384" y="2492466"/>
                </a:cubicBezTo>
                <a:cubicBezTo>
                  <a:pt x="4517552" y="2452023"/>
                  <a:pt x="2242580" y="2415952"/>
                  <a:pt x="241090" y="2492466"/>
                </a:cubicBezTo>
                <a:cubicBezTo>
                  <a:pt x="98758" y="2431725"/>
                  <a:pt x="1213" y="2439092"/>
                  <a:pt x="0" y="2242970"/>
                </a:cubicBezTo>
                <a:cubicBezTo>
                  <a:pt x="-159669" y="1373699"/>
                  <a:pt x="190587" y="830313"/>
                  <a:pt x="0" y="249494"/>
                </a:cubicBezTo>
                <a:close/>
              </a:path>
              <a:path w="5626475" h="2492466" stroke="0" extrusionOk="0">
                <a:moveTo>
                  <a:pt x="0" y="249494"/>
                </a:moveTo>
                <a:cubicBezTo>
                  <a:pt x="-28263" y="114764"/>
                  <a:pt x="136563" y="-30565"/>
                  <a:pt x="241090" y="0"/>
                </a:cubicBezTo>
                <a:cubicBezTo>
                  <a:pt x="1932398" y="-560342"/>
                  <a:pt x="2690971" y="395804"/>
                  <a:pt x="5385384" y="0"/>
                </a:cubicBezTo>
                <a:cubicBezTo>
                  <a:pt x="5453139" y="-9066"/>
                  <a:pt x="5623290" y="179023"/>
                  <a:pt x="5626475" y="249494"/>
                </a:cubicBezTo>
                <a:cubicBezTo>
                  <a:pt x="5796206" y="840415"/>
                  <a:pt x="5848637" y="1628354"/>
                  <a:pt x="5626475" y="2242970"/>
                </a:cubicBezTo>
                <a:cubicBezTo>
                  <a:pt x="5661769" y="2411231"/>
                  <a:pt x="5458522" y="2478802"/>
                  <a:pt x="5385384" y="2492466"/>
                </a:cubicBezTo>
                <a:cubicBezTo>
                  <a:pt x="3296392" y="2458804"/>
                  <a:pt x="813193" y="2717627"/>
                  <a:pt x="241090" y="2492466"/>
                </a:cubicBezTo>
                <a:cubicBezTo>
                  <a:pt x="128528" y="2421097"/>
                  <a:pt x="-19837" y="2328438"/>
                  <a:pt x="0" y="2242970"/>
                </a:cubicBezTo>
                <a:cubicBezTo>
                  <a:pt x="-266256" y="1672443"/>
                  <a:pt x="-348597" y="1014430"/>
                  <a:pt x="0" y="249494"/>
                </a:cubicBezTo>
                <a:close/>
              </a:path>
              <a:path w="5626475" h="2492466" fill="none" stroke="0" extrusionOk="0">
                <a:moveTo>
                  <a:pt x="0" y="249494"/>
                </a:moveTo>
                <a:cubicBezTo>
                  <a:pt x="-21347" y="84433"/>
                  <a:pt x="105559" y="-6355"/>
                  <a:pt x="241090" y="0"/>
                </a:cubicBezTo>
                <a:cubicBezTo>
                  <a:pt x="1952021" y="155338"/>
                  <a:pt x="3977841" y="443308"/>
                  <a:pt x="5385384" y="0"/>
                </a:cubicBezTo>
                <a:cubicBezTo>
                  <a:pt x="5541661" y="25898"/>
                  <a:pt x="5673075" y="105267"/>
                  <a:pt x="5626475" y="249494"/>
                </a:cubicBezTo>
                <a:cubicBezTo>
                  <a:pt x="5633961" y="1214428"/>
                  <a:pt x="5758771" y="1435375"/>
                  <a:pt x="5626475" y="2242970"/>
                </a:cubicBezTo>
                <a:cubicBezTo>
                  <a:pt x="5631659" y="2440901"/>
                  <a:pt x="5538444" y="2456325"/>
                  <a:pt x="5385384" y="2492466"/>
                </a:cubicBezTo>
                <a:cubicBezTo>
                  <a:pt x="3696984" y="2443317"/>
                  <a:pt x="2763015" y="2725757"/>
                  <a:pt x="241090" y="2492466"/>
                </a:cubicBezTo>
                <a:cubicBezTo>
                  <a:pt x="114390" y="2491400"/>
                  <a:pt x="54553" y="2409829"/>
                  <a:pt x="0" y="2242970"/>
                </a:cubicBezTo>
                <a:cubicBezTo>
                  <a:pt x="-13217" y="1559936"/>
                  <a:pt x="-192470" y="1083718"/>
                  <a:pt x="0" y="249494"/>
                </a:cubicBezTo>
                <a:close/>
              </a:path>
              <a:path w="5626475" h="2492466" fill="none" stroke="0" extrusionOk="0">
                <a:moveTo>
                  <a:pt x="0" y="249494"/>
                </a:moveTo>
                <a:cubicBezTo>
                  <a:pt x="-12211" y="142166"/>
                  <a:pt x="136665" y="6455"/>
                  <a:pt x="241090" y="0"/>
                </a:cubicBezTo>
                <a:cubicBezTo>
                  <a:pt x="1578333" y="103315"/>
                  <a:pt x="4246557" y="-184060"/>
                  <a:pt x="5385384" y="0"/>
                </a:cubicBezTo>
                <a:cubicBezTo>
                  <a:pt x="5485556" y="-44651"/>
                  <a:pt x="5667435" y="133237"/>
                  <a:pt x="5626475" y="249494"/>
                </a:cubicBezTo>
                <a:cubicBezTo>
                  <a:pt x="5626859" y="1204468"/>
                  <a:pt x="5823664" y="1438208"/>
                  <a:pt x="5626475" y="2242970"/>
                </a:cubicBezTo>
                <a:cubicBezTo>
                  <a:pt x="5603753" y="2389832"/>
                  <a:pt x="5511208" y="2491547"/>
                  <a:pt x="5385384" y="2492466"/>
                </a:cubicBezTo>
                <a:cubicBezTo>
                  <a:pt x="4142712" y="2316015"/>
                  <a:pt x="2960084" y="2532374"/>
                  <a:pt x="241090" y="2492466"/>
                </a:cubicBezTo>
                <a:cubicBezTo>
                  <a:pt x="131402" y="2483114"/>
                  <a:pt x="-10324" y="2383199"/>
                  <a:pt x="0" y="2242970"/>
                </a:cubicBezTo>
                <a:cubicBezTo>
                  <a:pt x="-66684" y="1575776"/>
                  <a:pt x="217116" y="935676"/>
                  <a:pt x="0" y="249494"/>
                </a:cubicBezTo>
                <a:close/>
              </a:path>
              <a:path w="5626475" h="2492466" fill="none" stroke="0" extrusionOk="0">
                <a:moveTo>
                  <a:pt x="0" y="249494"/>
                </a:moveTo>
                <a:cubicBezTo>
                  <a:pt x="-3517" y="143750"/>
                  <a:pt x="162869" y="-26297"/>
                  <a:pt x="241090" y="0"/>
                </a:cubicBezTo>
                <a:cubicBezTo>
                  <a:pt x="2030462" y="246601"/>
                  <a:pt x="4557198" y="-409430"/>
                  <a:pt x="5385384" y="0"/>
                </a:cubicBezTo>
                <a:cubicBezTo>
                  <a:pt x="5444308" y="-6884"/>
                  <a:pt x="5662127" y="92038"/>
                  <a:pt x="5626475" y="249494"/>
                </a:cubicBezTo>
                <a:cubicBezTo>
                  <a:pt x="5642132" y="1114955"/>
                  <a:pt x="5762465" y="1402109"/>
                  <a:pt x="5626475" y="2242970"/>
                </a:cubicBezTo>
                <a:cubicBezTo>
                  <a:pt x="5623299" y="2413417"/>
                  <a:pt x="5539030" y="2482621"/>
                  <a:pt x="5385384" y="2492466"/>
                </a:cubicBezTo>
                <a:cubicBezTo>
                  <a:pt x="4345498" y="2153251"/>
                  <a:pt x="2577048" y="2298960"/>
                  <a:pt x="241090" y="2492466"/>
                </a:cubicBezTo>
                <a:cubicBezTo>
                  <a:pt x="82957" y="2432976"/>
                  <a:pt x="11680" y="2420827"/>
                  <a:pt x="0" y="2242970"/>
                </a:cubicBezTo>
                <a:cubicBezTo>
                  <a:pt x="-65624" y="1476881"/>
                  <a:pt x="181577" y="839294"/>
                  <a:pt x="0" y="249494"/>
                </a:cubicBezTo>
                <a:close/>
              </a:path>
              <a:path w="5626475" h="2492466" fill="none" stroke="0" extrusionOk="0">
                <a:moveTo>
                  <a:pt x="0" y="249494"/>
                </a:moveTo>
                <a:cubicBezTo>
                  <a:pt x="4454" y="155672"/>
                  <a:pt x="155767" y="-20516"/>
                  <a:pt x="241090" y="0"/>
                </a:cubicBezTo>
                <a:cubicBezTo>
                  <a:pt x="2072707" y="182520"/>
                  <a:pt x="4463793" y="-443924"/>
                  <a:pt x="5385384" y="0"/>
                </a:cubicBezTo>
                <a:cubicBezTo>
                  <a:pt x="5439193" y="-9509"/>
                  <a:pt x="5665041" y="85956"/>
                  <a:pt x="5626475" y="249494"/>
                </a:cubicBezTo>
                <a:cubicBezTo>
                  <a:pt x="5667176" y="1107363"/>
                  <a:pt x="5775223" y="1460579"/>
                  <a:pt x="5626475" y="2242970"/>
                </a:cubicBezTo>
                <a:cubicBezTo>
                  <a:pt x="5596064" y="2419026"/>
                  <a:pt x="5566318" y="2489693"/>
                  <a:pt x="5385384" y="2492466"/>
                </a:cubicBezTo>
                <a:cubicBezTo>
                  <a:pt x="4304664" y="2392177"/>
                  <a:pt x="2389739" y="2399426"/>
                  <a:pt x="241090" y="2492466"/>
                </a:cubicBezTo>
                <a:cubicBezTo>
                  <a:pt x="97220" y="2434016"/>
                  <a:pt x="10715" y="2422012"/>
                  <a:pt x="0" y="2242970"/>
                </a:cubicBezTo>
                <a:cubicBezTo>
                  <a:pt x="-190501" y="1477774"/>
                  <a:pt x="242454" y="851108"/>
                  <a:pt x="0" y="24949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113373" y="1799164"/>
            <a:ext cx="5212160" cy="2246769"/>
          </a:xfrm>
          <a:prstGeom prst="rect">
            <a:avLst/>
          </a:prstGeom>
          <a:noFill/>
        </p:spPr>
        <p:txBody>
          <a:bodyPr wrap="square">
            <a:spAutoFit/>
          </a:bodyPr>
          <a:lstStyle/>
          <a:p>
            <a:pPr lvl="0" algn="just"/>
            <a:r>
              <a:rPr lang="vi-VN" sz="2800" dirty="0">
                <a:solidFill>
                  <a:prstClr val="black"/>
                </a:solidFill>
                <a:latin typeface="Calibri" panose="020F0502020204030204" pitchFamily="34" charset="0"/>
                <a:cs typeface="Calibri" panose="020F0502020204030204" pitchFamily="34" charset="0"/>
              </a:rPr>
              <a:t>Khi gặp những người hàng xóm mới em cần chủ động chào hỏi, thể hiện thái độ vui mừng vì được làm hàng xóm của họ và có thể giới thiệu về mình, gia đình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F298D587-8EC8-889D-42DB-82897A00389B}"/>
              </a:ext>
            </a:extLst>
          </p:cNvPr>
          <p:cNvPicPr>
            <a:picLocks noChangeAspect="1"/>
          </p:cNvPicPr>
          <p:nvPr/>
        </p:nvPicPr>
        <p:blipFill>
          <a:blip r:embed="rId5"/>
          <a:stretch>
            <a:fillRect/>
          </a:stretch>
        </p:blipFill>
        <p:spPr>
          <a:xfrm>
            <a:off x="938212" y="2595562"/>
            <a:ext cx="4120675" cy="3405188"/>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2492466"/>
          </a:xfrm>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993" y="171404"/>
                  <a:pt x="161775" y="-40052"/>
                  <a:pt x="241090" y="0"/>
                </a:cubicBezTo>
                <a:cubicBezTo>
                  <a:pt x="2125646" y="107189"/>
                  <a:pt x="4340316" y="-390900"/>
                  <a:pt x="5385384" y="0"/>
                </a:cubicBezTo>
                <a:cubicBezTo>
                  <a:pt x="5444144" y="-12627"/>
                  <a:pt x="5673328" y="74432"/>
                  <a:pt x="5626475" y="249494"/>
                </a:cubicBezTo>
                <a:cubicBezTo>
                  <a:pt x="5699522" y="1066537"/>
                  <a:pt x="5756829" y="1463171"/>
                  <a:pt x="5626475" y="2242970"/>
                </a:cubicBezTo>
                <a:cubicBezTo>
                  <a:pt x="5602044" y="2406859"/>
                  <a:pt x="5585379" y="2490101"/>
                  <a:pt x="5385384" y="2492466"/>
                </a:cubicBezTo>
                <a:cubicBezTo>
                  <a:pt x="4517552" y="2452023"/>
                  <a:pt x="2242580" y="2415952"/>
                  <a:pt x="241090" y="2492466"/>
                </a:cubicBezTo>
                <a:cubicBezTo>
                  <a:pt x="98758" y="2431725"/>
                  <a:pt x="1213" y="2439092"/>
                  <a:pt x="0" y="2242970"/>
                </a:cubicBezTo>
                <a:cubicBezTo>
                  <a:pt x="-159669" y="1373699"/>
                  <a:pt x="190587" y="830313"/>
                  <a:pt x="0" y="249494"/>
                </a:cubicBezTo>
                <a:close/>
              </a:path>
              <a:path w="5626475" h="2492466" stroke="0" extrusionOk="0">
                <a:moveTo>
                  <a:pt x="0" y="249494"/>
                </a:moveTo>
                <a:cubicBezTo>
                  <a:pt x="-28263" y="114764"/>
                  <a:pt x="136563" y="-30565"/>
                  <a:pt x="241090" y="0"/>
                </a:cubicBezTo>
                <a:cubicBezTo>
                  <a:pt x="1932398" y="-560342"/>
                  <a:pt x="2690971" y="395804"/>
                  <a:pt x="5385384" y="0"/>
                </a:cubicBezTo>
                <a:cubicBezTo>
                  <a:pt x="5453139" y="-9066"/>
                  <a:pt x="5623290" y="179023"/>
                  <a:pt x="5626475" y="249494"/>
                </a:cubicBezTo>
                <a:cubicBezTo>
                  <a:pt x="5796206" y="840415"/>
                  <a:pt x="5848637" y="1628354"/>
                  <a:pt x="5626475" y="2242970"/>
                </a:cubicBezTo>
                <a:cubicBezTo>
                  <a:pt x="5661769" y="2411231"/>
                  <a:pt x="5458522" y="2478802"/>
                  <a:pt x="5385384" y="2492466"/>
                </a:cubicBezTo>
                <a:cubicBezTo>
                  <a:pt x="3296392" y="2458804"/>
                  <a:pt x="813193" y="2717627"/>
                  <a:pt x="241090" y="2492466"/>
                </a:cubicBezTo>
                <a:cubicBezTo>
                  <a:pt x="128528" y="2421097"/>
                  <a:pt x="-19837" y="2328438"/>
                  <a:pt x="0" y="2242970"/>
                </a:cubicBezTo>
                <a:cubicBezTo>
                  <a:pt x="-266256" y="1672443"/>
                  <a:pt x="-348597" y="1014430"/>
                  <a:pt x="0" y="249494"/>
                </a:cubicBezTo>
                <a:close/>
              </a:path>
              <a:path w="5626475" h="2492466" fill="none" stroke="0" extrusionOk="0">
                <a:moveTo>
                  <a:pt x="0" y="249494"/>
                </a:moveTo>
                <a:cubicBezTo>
                  <a:pt x="-21347" y="84433"/>
                  <a:pt x="105559" y="-6355"/>
                  <a:pt x="241090" y="0"/>
                </a:cubicBezTo>
                <a:cubicBezTo>
                  <a:pt x="1952021" y="155338"/>
                  <a:pt x="3977841" y="443308"/>
                  <a:pt x="5385384" y="0"/>
                </a:cubicBezTo>
                <a:cubicBezTo>
                  <a:pt x="5541661" y="25898"/>
                  <a:pt x="5673075" y="105267"/>
                  <a:pt x="5626475" y="249494"/>
                </a:cubicBezTo>
                <a:cubicBezTo>
                  <a:pt x="5633961" y="1214428"/>
                  <a:pt x="5758771" y="1435375"/>
                  <a:pt x="5626475" y="2242970"/>
                </a:cubicBezTo>
                <a:cubicBezTo>
                  <a:pt x="5631659" y="2440901"/>
                  <a:pt x="5538444" y="2456325"/>
                  <a:pt x="5385384" y="2492466"/>
                </a:cubicBezTo>
                <a:cubicBezTo>
                  <a:pt x="3696984" y="2443317"/>
                  <a:pt x="2763015" y="2725757"/>
                  <a:pt x="241090" y="2492466"/>
                </a:cubicBezTo>
                <a:cubicBezTo>
                  <a:pt x="114390" y="2491400"/>
                  <a:pt x="54553" y="2409829"/>
                  <a:pt x="0" y="2242970"/>
                </a:cubicBezTo>
                <a:cubicBezTo>
                  <a:pt x="-13217" y="1559936"/>
                  <a:pt x="-192470" y="1083718"/>
                  <a:pt x="0" y="249494"/>
                </a:cubicBezTo>
                <a:close/>
              </a:path>
              <a:path w="5626475" h="2492466" fill="none" stroke="0" extrusionOk="0">
                <a:moveTo>
                  <a:pt x="0" y="249494"/>
                </a:moveTo>
                <a:cubicBezTo>
                  <a:pt x="-12211" y="142166"/>
                  <a:pt x="136665" y="6455"/>
                  <a:pt x="241090" y="0"/>
                </a:cubicBezTo>
                <a:cubicBezTo>
                  <a:pt x="1578333" y="103315"/>
                  <a:pt x="4246557" y="-184060"/>
                  <a:pt x="5385384" y="0"/>
                </a:cubicBezTo>
                <a:cubicBezTo>
                  <a:pt x="5485556" y="-44651"/>
                  <a:pt x="5667435" y="133237"/>
                  <a:pt x="5626475" y="249494"/>
                </a:cubicBezTo>
                <a:cubicBezTo>
                  <a:pt x="5626859" y="1204468"/>
                  <a:pt x="5823664" y="1438208"/>
                  <a:pt x="5626475" y="2242970"/>
                </a:cubicBezTo>
                <a:cubicBezTo>
                  <a:pt x="5603753" y="2389832"/>
                  <a:pt x="5511208" y="2491547"/>
                  <a:pt x="5385384" y="2492466"/>
                </a:cubicBezTo>
                <a:cubicBezTo>
                  <a:pt x="4142712" y="2316015"/>
                  <a:pt x="2960084" y="2532374"/>
                  <a:pt x="241090" y="2492466"/>
                </a:cubicBezTo>
                <a:cubicBezTo>
                  <a:pt x="131402" y="2483114"/>
                  <a:pt x="-10324" y="2383199"/>
                  <a:pt x="0" y="2242970"/>
                </a:cubicBezTo>
                <a:cubicBezTo>
                  <a:pt x="-66684" y="1575776"/>
                  <a:pt x="217116" y="935676"/>
                  <a:pt x="0" y="249494"/>
                </a:cubicBezTo>
                <a:close/>
              </a:path>
              <a:path w="5626475" h="2492466" fill="none" stroke="0" extrusionOk="0">
                <a:moveTo>
                  <a:pt x="0" y="249494"/>
                </a:moveTo>
                <a:cubicBezTo>
                  <a:pt x="-3517" y="143750"/>
                  <a:pt x="162869" y="-26297"/>
                  <a:pt x="241090" y="0"/>
                </a:cubicBezTo>
                <a:cubicBezTo>
                  <a:pt x="2030462" y="246601"/>
                  <a:pt x="4557198" y="-409430"/>
                  <a:pt x="5385384" y="0"/>
                </a:cubicBezTo>
                <a:cubicBezTo>
                  <a:pt x="5444308" y="-6884"/>
                  <a:pt x="5662127" y="92038"/>
                  <a:pt x="5626475" y="249494"/>
                </a:cubicBezTo>
                <a:cubicBezTo>
                  <a:pt x="5642132" y="1114955"/>
                  <a:pt x="5762465" y="1402109"/>
                  <a:pt x="5626475" y="2242970"/>
                </a:cubicBezTo>
                <a:cubicBezTo>
                  <a:pt x="5623299" y="2413417"/>
                  <a:pt x="5539030" y="2482621"/>
                  <a:pt x="5385384" y="2492466"/>
                </a:cubicBezTo>
                <a:cubicBezTo>
                  <a:pt x="4345498" y="2153251"/>
                  <a:pt x="2577048" y="2298960"/>
                  <a:pt x="241090" y="2492466"/>
                </a:cubicBezTo>
                <a:cubicBezTo>
                  <a:pt x="82957" y="2432976"/>
                  <a:pt x="11680" y="2420827"/>
                  <a:pt x="0" y="2242970"/>
                </a:cubicBezTo>
                <a:cubicBezTo>
                  <a:pt x="-65624" y="1476881"/>
                  <a:pt x="181577" y="839294"/>
                  <a:pt x="0" y="249494"/>
                </a:cubicBezTo>
                <a:close/>
              </a:path>
              <a:path w="5626475" h="2492466" fill="none" stroke="0" extrusionOk="0">
                <a:moveTo>
                  <a:pt x="0" y="249494"/>
                </a:moveTo>
                <a:cubicBezTo>
                  <a:pt x="4454" y="155672"/>
                  <a:pt x="155767" y="-20516"/>
                  <a:pt x="241090" y="0"/>
                </a:cubicBezTo>
                <a:cubicBezTo>
                  <a:pt x="2072707" y="182520"/>
                  <a:pt x="4463793" y="-443924"/>
                  <a:pt x="5385384" y="0"/>
                </a:cubicBezTo>
                <a:cubicBezTo>
                  <a:pt x="5439193" y="-9509"/>
                  <a:pt x="5665041" y="85956"/>
                  <a:pt x="5626475" y="249494"/>
                </a:cubicBezTo>
                <a:cubicBezTo>
                  <a:pt x="5667176" y="1107363"/>
                  <a:pt x="5775223" y="1460579"/>
                  <a:pt x="5626475" y="2242970"/>
                </a:cubicBezTo>
                <a:cubicBezTo>
                  <a:pt x="5596064" y="2419026"/>
                  <a:pt x="5566318" y="2489693"/>
                  <a:pt x="5385384" y="2492466"/>
                </a:cubicBezTo>
                <a:cubicBezTo>
                  <a:pt x="4304664" y="2392177"/>
                  <a:pt x="2389739" y="2399426"/>
                  <a:pt x="241090" y="2492466"/>
                </a:cubicBezTo>
                <a:cubicBezTo>
                  <a:pt x="97220" y="2434016"/>
                  <a:pt x="10715" y="2422012"/>
                  <a:pt x="0" y="2242970"/>
                </a:cubicBezTo>
                <a:cubicBezTo>
                  <a:pt x="-190501" y="1477774"/>
                  <a:pt x="242454" y="851108"/>
                  <a:pt x="0" y="24949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 name="connsiteX0" fmla="*/ 0 w 5626475"/>
                      <a:gd name="connsiteY0" fmla="*/ 249494 h 2492466"/>
                      <a:gd name="connsiteX1" fmla="*/ 241090 w 5626475"/>
                      <a:gd name="connsiteY1" fmla="*/ 0 h 2492466"/>
                      <a:gd name="connsiteX2" fmla="*/ 5385384 w 5626475"/>
                      <a:gd name="connsiteY2" fmla="*/ 0 h 2492466"/>
                      <a:gd name="connsiteX3" fmla="*/ 5626475 w 5626475"/>
                      <a:gd name="connsiteY3" fmla="*/ 249494 h 2492466"/>
                      <a:gd name="connsiteX4" fmla="*/ 5626475 w 5626475"/>
                      <a:gd name="connsiteY4" fmla="*/ 2242970 h 2492466"/>
                      <a:gd name="connsiteX5" fmla="*/ 5385384 w 5626475"/>
                      <a:gd name="connsiteY5" fmla="*/ 2492466 h 2492466"/>
                      <a:gd name="connsiteX6" fmla="*/ 241090 w 5626475"/>
                      <a:gd name="connsiteY6" fmla="*/ 2492466 h 2492466"/>
                      <a:gd name="connsiteX7" fmla="*/ 0 w 5626475"/>
                      <a:gd name="connsiteY7" fmla="*/ 2242970 h 2492466"/>
                      <a:gd name="connsiteX8" fmla="*/ 0 w 5626475"/>
                      <a:gd name="connsiteY8" fmla="*/ 249494 h 24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492466" fill="none" extrusionOk="0">
                        <a:moveTo>
                          <a:pt x="0" y="249494"/>
                        </a:moveTo>
                        <a:cubicBezTo>
                          <a:pt x="5066" y="162143"/>
                          <a:pt x="146118" y="-28527"/>
                          <a:pt x="241090" y="0"/>
                        </a:cubicBezTo>
                        <a:cubicBezTo>
                          <a:pt x="2106038" y="106883"/>
                          <a:pt x="4315473" y="-353540"/>
                          <a:pt x="5385384" y="0"/>
                        </a:cubicBezTo>
                        <a:cubicBezTo>
                          <a:pt x="5456773" y="-10520"/>
                          <a:pt x="5662856" y="82960"/>
                          <a:pt x="5626475" y="249494"/>
                        </a:cubicBezTo>
                        <a:cubicBezTo>
                          <a:pt x="5670871" y="1080226"/>
                          <a:pt x="5733751" y="1436550"/>
                          <a:pt x="5626475" y="2242970"/>
                        </a:cubicBezTo>
                        <a:cubicBezTo>
                          <a:pt x="5605489" y="2403199"/>
                          <a:pt x="5567308" y="2490751"/>
                          <a:pt x="5385384" y="2492466"/>
                        </a:cubicBezTo>
                        <a:cubicBezTo>
                          <a:pt x="4306908" y="2435827"/>
                          <a:pt x="2382559" y="2429996"/>
                          <a:pt x="241090" y="2492466"/>
                        </a:cubicBezTo>
                        <a:cubicBezTo>
                          <a:pt x="100082" y="2440189"/>
                          <a:pt x="836" y="2421194"/>
                          <a:pt x="0" y="2242970"/>
                        </a:cubicBezTo>
                        <a:cubicBezTo>
                          <a:pt x="-129326" y="1438523"/>
                          <a:pt x="150423" y="848403"/>
                          <a:pt x="0" y="249494"/>
                        </a:cubicBezTo>
                        <a:close/>
                      </a:path>
                      <a:path w="5626475" h="2492466" stroke="0" extrusionOk="0">
                        <a:moveTo>
                          <a:pt x="0" y="249494"/>
                        </a:moveTo>
                        <a:cubicBezTo>
                          <a:pt x="-17629" y="106037"/>
                          <a:pt x="134115" y="-24739"/>
                          <a:pt x="241090" y="0"/>
                        </a:cubicBezTo>
                        <a:cubicBezTo>
                          <a:pt x="1913157" y="-409237"/>
                          <a:pt x="2749814" y="310797"/>
                          <a:pt x="5385384" y="0"/>
                        </a:cubicBezTo>
                        <a:cubicBezTo>
                          <a:pt x="5468961" y="-5930"/>
                          <a:pt x="5626608" y="162881"/>
                          <a:pt x="5626475" y="249494"/>
                        </a:cubicBezTo>
                        <a:cubicBezTo>
                          <a:pt x="5765640" y="831355"/>
                          <a:pt x="5840736" y="1614318"/>
                          <a:pt x="5626475" y="2242970"/>
                        </a:cubicBezTo>
                        <a:cubicBezTo>
                          <a:pt x="5659796" y="2410608"/>
                          <a:pt x="5468971" y="2480927"/>
                          <a:pt x="5385384" y="2492466"/>
                        </a:cubicBezTo>
                        <a:cubicBezTo>
                          <a:pt x="3316276" y="2456909"/>
                          <a:pt x="808647" y="2603412"/>
                          <a:pt x="241090" y="2492466"/>
                        </a:cubicBezTo>
                        <a:cubicBezTo>
                          <a:pt x="124419" y="2427502"/>
                          <a:pt x="-17027" y="2334678"/>
                          <a:pt x="0" y="2242970"/>
                        </a:cubicBezTo>
                        <a:cubicBezTo>
                          <a:pt x="-211192" y="1600749"/>
                          <a:pt x="-253778" y="1031807"/>
                          <a:pt x="0" y="249494"/>
                        </a:cubicBezTo>
                        <a:close/>
                      </a:path>
                      <a:path w="5626475" h="2492466" fill="none" stroke="0" extrusionOk="0">
                        <a:moveTo>
                          <a:pt x="0" y="249494"/>
                        </a:moveTo>
                        <a:cubicBezTo>
                          <a:pt x="-5039" y="101668"/>
                          <a:pt x="110051" y="-6268"/>
                          <a:pt x="241090" y="0"/>
                        </a:cubicBezTo>
                        <a:cubicBezTo>
                          <a:pt x="1774189" y="232152"/>
                          <a:pt x="4097238" y="231805"/>
                          <a:pt x="5385384" y="0"/>
                        </a:cubicBezTo>
                        <a:cubicBezTo>
                          <a:pt x="5523054" y="16158"/>
                          <a:pt x="5659202" y="109869"/>
                          <a:pt x="5626475" y="249494"/>
                        </a:cubicBezTo>
                        <a:cubicBezTo>
                          <a:pt x="5596356" y="1180583"/>
                          <a:pt x="5737577" y="1421997"/>
                          <a:pt x="5626475" y="2242970"/>
                        </a:cubicBezTo>
                        <a:cubicBezTo>
                          <a:pt x="5622704" y="2427535"/>
                          <a:pt x="5526308" y="2472764"/>
                          <a:pt x="5385384" y="2492466"/>
                        </a:cubicBezTo>
                        <a:cubicBezTo>
                          <a:pt x="3829917" y="2348605"/>
                          <a:pt x="2769672" y="2690877"/>
                          <a:pt x="241090" y="2492466"/>
                        </a:cubicBezTo>
                        <a:cubicBezTo>
                          <a:pt x="108138" y="2478628"/>
                          <a:pt x="39344" y="2402437"/>
                          <a:pt x="0" y="2242970"/>
                        </a:cubicBezTo>
                        <a:cubicBezTo>
                          <a:pt x="-43973" y="1540916"/>
                          <a:pt x="-114298" y="1016953"/>
                          <a:pt x="0" y="249494"/>
                        </a:cubicBezTo>
                        <a:close/>
                      </a:path>
                      <a:path w="5626475" h="2492466" fill="none" stroke="0" extrusionOk="0">
                        <a:moveTo>
                          <a:pt x="0" y="249494"/>
                        </a:moveTo>
                        <a:cubicBezTo>
                          <a:pt x="-5088" y="133783"/>
                          <a:pt x="140849" y="-9465"/>
                          <a:pt x="241090" y="0"/>
                        </a:cubicBezTo>
                        <a:cubicBezTo>
                          <a:pt x="1795013" y="177421"/>
                          <a:pt x="4233326" y="-171597"/>
                          <a:pt x="5385384" y="0"/>
                        </a:cubicBezTo>
                        <a:cubicBezTo>
                          <a:pt x="5479724" y="-24160"/>
                          <a:pt x="5665831" y="126811"/>
                          <a:pt x="5626475" y="249494"/>
                        </a:cubicBezTo>
                        <a:cubicBezTo>
                          <a:pt x="5628354" y="1186200"/>
                          <a:pt x="5815141" y="1438445"/>
                          <a:pt x="5626475" y="2242970"/>
                        </a:cubicBezTo>
                        <a:cubicBezTo>
                          <a:pt x="5605464" y="2397271"/>
                          <a:pt x="5530217" y="2486177"/>
                          <a:pt x="5385384" y="2492466"/>
                        </a:cubicBezTo>
                        <a:cubicBezTo>
                          <a:pt x="4079093" y="2197233"/>
                          <a:pt x="2904620" y="2503983"/>
                          <a:pt x="241090" y="2492466"/>
                        </a:cubicBezTo>
                        <a:cubicBezTo>
                          <a:pt x="113121" y="2467028"/>
                          <a:pt x="228" y="2395507"/>
                          <a:pt x="0" y="2242970"/>
                        </a:cubicBezTo>
                        <a:cubicBezTo>
                          <a:pt x="-81591" y="1556414"/>
                          <a:pt x="104354" y="910787"/>
                          <a:pt x="0" y="249494"/>
                        </a:cubicBezTo>
                        <a:close/>
                      </a:path>
                      <a:path w="5626475" h="2492466" fill="none" stroke="0" extrusionOk="0">
                        <a:moveTo>
                          <a:pt x="0" y="249494"/>
                        </a:moveTo>
                        <a:cubicBezTo>
                          <a:pt x="1556" y="125980"/>
                          <a:pt x="144761" y="-25702"/>
                          <a:pt x="241090" y="0"/>
                        </a:cubicBezTo>
                        <a:cubicBezTo>
                          <a:pt x="2026626" y="183122"/>
                          <a:pt x="4398915" y="-337899"/>
                          <a:pt x="5385384" y="0"/>
                        </a:cubicBezTo>
                        <a:cubicBezTo>
                          <a:pt x="5459608" y="-4924"/>
                          <a:pt x="5659028" y="98365"/>
                          <a:pt x="5626475" y="249494"/>
                        </a:cubicBezTo>
                        <a:cubicBezTo>
                          <a:pt x="5655151" y="1140525"/>
                          <a:pt x="5746586" y="1434069"/>
                          <a:pt x="5626475" y="2242970"/>
                        </a:cubicBezTo>
                        <a:cubicBezTo>
                          <a:pt x="5604555" y="2406043"/>
                          <a:pt x="5540742" y="2484330"/>
                          <a:pt x="5385384" y="2492466"/>
                        </a:cubicBezTo>
                        <a:cubicBezTo>
                          <a:pt x="4165623" y="2218565"/>
                          <a:pt x="2469297" y="2368417"/>
                          <a:pt x="241090" y="2492466"/>
                        </a:cubicBezTo>
                        <a:cubicBezTo>
                          <a:pt x="97136" y="2439464"/>
                          <a:pt x="5952" y="2415677"/>
                          <a:pt x="0" y="2242970"/>
                        </a:cubicBezTo>
                        <a:cubicBezTo>
                          <a:pt x="-139195" y="1457353"/>
                          <a:pt x="203206" y="881804"/>
                          <a:pt x="0" y="2494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999073" y="2284939"/>
            <a:ext cx="521216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xóm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sẵn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lòng</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năng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của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mình</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4"/>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836B4C0D-1489-C1A8-B892-CECE8A95DD8B}"/>
              </a:ext>
            </a:extLst>
          </p:cNvPr>
          <p:cNvPicPr>
            <a:picLocks noChangeAspect="1"/>
          </p:cNvPicPr>
          <p:nvPr/>
        </p:nvPicPr>
        <p:blipFill>
          <a:blip r:embed="rId5"/>
          <a:stretch>
            <a:fillRect/>
          </a:stretch>
        </p:blipFill>
        <p:spPr>
          <a:xfrm>
            <a:off x="1266825" y="2571750"/>
            <a:ext cx="3447560" cy="355758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5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424331" y="383038"/>
            <a:ext cx="734333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lumMod val="75000"/>
                    </a:srgbClr>
                  </a:solidFill>
                  <a:prstDash val="solid"/>
                </a:ln>
                <a:solidFill>
                  <a:srgbClr val="ED7D31">
                    <a:lumMod val="40000"/>
                    <a:lumOff val="60000"/>
                  </a:srgbClr>
                </a:solidFill>
                <a:effectLst/>
                <a:uLnTx/>
                <a:uFillTx/>
                <a:latin typeface="Calibri" panose="020F0502020204030204" pitchFamily="34" charset="0"/>
                <a:cs typeface="Calibri" panose="020F0502020204030204" pitchFamily="34" charset="0"/>
              </a:rPr>
              <a:t>HOẠT ĐỘNG 4</a:t>
            </a:r>
          </a:p>
        </p:txBody>
      </p:sp>
      <p:sp>
        <p:nvSpPr>
          <p:cNvPr id="7" name="Hộp Văn bản 6">
            <a:extLst>
              <a:ext uri="{FF2B5EF4-FFF2-40B4-BE49-F238E27FC236}">
                <a16:creationId xmlns:a16="http://schemas.microsoft.com/office/drawing/2014/main" id="{632C289D-1919-ADDE-C196-9FA0B5ECCE08}"/>
              </a:ext>
            </a:extLst>
          </p:cNvPr>
          <p:cNvSpPr txBox="1"/>
          <p:nvPr/>
        </p:nvSpPr>
        <p:spPr>
          <a:xfrm>
            <a:off x="1963615" y="1441451"/>
            <a:ext cx="7917765" cy="2123658"/>
          </a:xfrm>
          <a:prstGeom prst="rect">
            <a:avLst/>
          </a:prstGeom>
          <a:noFill/>
        </p:spPr>
        <p:txBody>
          <a:bodyPr wrap="square" rtlCol="0">
            <a:spAutoFit/>
          </a:bodyPr>
          <a:lstStyle/>
          <a:p>
            <a:pPr lvl="0" algn="ctr"/>
            <a:r>
              <a:rPr lang="vi-VN" sz="4400" b="1" dirty="0">
                <a:solidFill>
                  <a:srgbClr val="FF0000"/>
                </a:solidFill>
                <a:latin typeface="Calibri" panose="020F0502020204030204" pitchFamily="34" charset="0"/>
                <a:cs typeface="Calibri" panose="020F0502020204030204" pitchFamily="34" charset="0"/>
              </a:rPr>
              <a:t>Thể hiện lời nói, hành động thân thiện, kính trọng lễ phép với những người hàng xóm.</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234576" y="3143480"/>
            <a:ext cx="3287266" cy="3855897"/>
          </a:xfrm>
          <a:prstGeom prst="rect">
            <a:avLst/>
          </a:prstGeom>
        </p:spPr>
      </p:pic>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51851" y="3236327"/>
            <a:ext cx="1767827" cy="1876894"/>
          </a:xfrm>
          <a:prstGeom prst="rect">
            <a:avLst/>
          </a:prstGeom>
        </p:spPr>
      </p:pic>
      <p:pic>
        <p:nvPicPr>
          <p:cNvPr id="3" name="Picture 12">
            <a:extLst>
              <a:ext uri="{FF2B5EF4-FFF2-40B4-BE49-F238E27FC236}">
                <a16:creationId xmlns:a16="http://schemas.microsoft.com/office/drawing/2014/main" id="{FD1E7549-11A3-8F15-D901-D08705F7D4F0}"/>
              </a:ext>
            </a:extLst>
          </p:cNvPr>
          <p:cNvPicPr>
            <a:picLocks noChangeAspect="1"/>
          </p:cNvPicPr>
          <p:nvPr/>
        </p:nvPicPr>
        <p:blipFill>
          <a:blip r:embed="rId7"/>
          <a:stretch>
            <a:fillRect/>
          </a:stretch>
        </p:blipFill>
        <p:spPr>
          <a:xfrm>
            <a:off x="4659392" y="4332231"/>
            <a:ext cx="1350712" cy="2168637"/>
          </a:xfrm>
          <a:prstGeom prst="rect">
            <a:avLst/>
          </a:prstGeom>
        </p:spPr>
      </p:pic>
      <p:pic>
        <p:nvPicPr>
          <p:cNvPr id="5" name="Picture 15">
            <a:extLst>
              <a:ext uri="{FF2B5EF4-FFF2-40B4-BE49-F238E27FC236}">
                <a16:creationId xmlns:a16="http://schemas.microsoft.com/office/drawing/2014/main" id="{A2E7B96C-50AA-CDAD-8B29-BE545DB68621}"/>
              </a:ext>
            </a:extLst>
          </p:cNvPr>
          <p:cNvPicPr>
            <a:picLocks noChangeAspect="1"/>
          </p:cNvPicPr>
          <p:nvPr/>
        </p:nvPicPr>
        <p:blipFill>
          <a:blip r:embed="rId8"/>
          <a:stretch>
            <a:fillRect/>
          </a:stretch>
        </p:blipFill>
        <p:spPr>
          <a:xfrm>
            <a:off x="6010104" y="4332231"/>
            <a:ext cx="1493760" cy="2168637"/>
          </a:xfrm>
          <a:prstGeom prst="rect">
            <a:avLst/>
          </a:prstGeom>
        </p:spPr>
      </p:pic>
      <p:pic>
        <p:nvPicPr>
          <p:cNvPr id="9" name="Picture 6">
            <a:extLst>
              <a:ext uri="{FF2B5EF4-FFF2-40B4-BE49-F238E27FC236}">
                <a16:creationId xmlns:a16="http://schemas.microsoft.com/office/drawing/2014/main" id="{9877D07D-852C-51B4-CB3E-9F07BF825D8F}"/>
              </a:ext>
            </a:extLst>
          </p:cNvPr>
          <p:cNvPicPr>
            <a:picLocks noChangeAspect="1"/>
          </p:cNvPicPr>
          <p:nvPr/>
        </p:nvPicPr>
        <p:blipFill>
          <a:blip r:embed="rId9"/>
          <a:stretch>
            <a:fillRect/>
          </a:stretch>
        </p:blipFill>
        <p:spPr>
          <a:xfrm flipH="1">
            <a:off x="2997963" y="4332229"/>
            <a:ext cx="1593601" cy="2168637"/>
          </a:xfrm>
          <a:prstGeom prst="rect">
            <a:avLst/>
          </a:prstGeom>
        </p:spPr>
      </p:pic>
      <p:pic>
        <p:nvPicPr>
          <p:cNvPr id="10" name="Picture 7">
            <a:extLst>
              <a:ext uri="{FF2B5EF4-FFF2-40B4-BE49-F238E27FC236}">
                <a16:creationId xmlns:a16="http://schemas.microsoft.com/office/drawing/2014/main" id="{46220662-DF1F-8DCB-DB1A-9EA127C5F673}"/>
              </a:ext>
            </a:extLst>
          </p:cNvPr>
          <p:cNvPicPr>
            <a:picLocks noChangeAspect="1"/>
          </p:cNvPicPr>
          <p:nvPr/>
        </p:nvPicPr>
        <p:blipFill>
          <a:blip r:embed="rId10"/>
          <a:stretch>
            <a:fillRect/>
          </a:stretch>
        </p:blipFill>
        <p:spPr>
          <a:xfrm flipH="1">
            <a:off x="7571692" y="4332230"/>
            <a:ext cx="1386240" cy="2168637"/>
          </a:xfrm>
          <a:prstGeom prst="rect">
            <a:avLst/>
          </a:prstGeom>
        </p:spPr>
      </p:pic>
    </p:spTree>
    <p:extLst>
      <p:ext uri="{BB962C8B-B14F-4D97-AF65-F5344CB8AC3E}">
        <p14:creationId xmlns:p14="http://schemas.microsoft.com/office/powerpoint/2010/main" val="244345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9"/>
                                        </p:tgtEl>
                                        <p:attrNameLst>
                                          <p:attrName>r</p:attrName>
                                        </p:attrNameLst>
                                      </p:cBhvr>
                                    </p:animRot>
                                    <p:animRot by="-240000">
                                      <p:cBhvr>
                                        <p:cTn id="41" dur="200" fill="hold">
                                          <p:stCondLst>
                                            <p:cond delay="200"/>
                                          </p:stCondLst>
                                        </p:cTn>
                                        <p:tgtEl>
                                          <p:spTgt spid="9"/>
                                        </p:tgtEl>
                                        <p:attrNameLst>
                                          <p:attrName>r</p:attrName>
                                        </p:attrNameLst>
                                      </p:cBhvr>
                                    </p:animRot>
                                    <p:animRot by="240000">
                                      <p:cBhvr>
                                        <p:cTn id="42" dur="200" fill="hold">
                                          <p:stCondLst>
                                            <p:cond delay="400"/>
                                          </p:stCondLst>
                                        </p:cTn>
                                        <p:tgtEl>
                                          <p:spTgt spid="9"/>
                                        </p:tgtEl>
                                        <p:attrNameLst>
                                          <p:attrName>r</p:attrName>
                                        </p:attrNameLst>
                                      </p:cBhvr>
                                    </p:animRot>
                                    <p:animRot by="-240000">
                                      <p:cBhvr>
                                        <p:cTn id="43" dur="200" fill="hold">
                                          <p:stCondLst>
                                            <p:cond delay="600"/>
                                          </p:stCondLst>
                                        </p:cTn>
                                        <p:tgtEl>
                                          <p:spTgt spid="9"/>
                                        </p:tgtEl>
                                        <p:attrNameLst>
                                          <p:attrName>r</p:attrName>
                                        </p:attrNameLst>
                                      </p:cBhvr>
                                    </p:animRot>
                                    <p:animRot by="120000">
                                      <p:cBhvr>
                                        <p:cTn id="44" dur="200" fill="hold">
                                          <p:stCondLst>
                                            <p:cond delay="800"/>
                                          </p:stCondLst>
                                        </p:cTn>
                                        <p:tgtEl>
                                          <p:spTgt spid="9"/>
                                        </p:tgtEl>
                                        <p:attrNameLst>
                                          <p:attrName>r</p:attrName>
                                        </p:attrNameLst>
                                      </p:cBhvr>
                                    </p:animRot>
                                  </p:childTnLst>
                                </p:cTn>
                              </p:par>
                              <p:par>
                                <p:cTn id="45" presetID="32" presetClass="emph" presetSubtype="0" fill="hold" nodeType="withEffect">
                                  <p:stCondLst>
                                    <p:cond delay="0"/>
                                  </p:stCondLst>
                                  <p:childTnLst>
                                    <p:animRot by="120000">
                                      <p:cBhvr>
                                        <p:cTn id="46" dur="100" fill="hold">
                                          <p:stCondLst>
                                            <p:cond delay="0"/>
                                          </p:stCondLst>
                                        </p:cTn>
                                        <p:tgtEl>
                                          <p:spTgt spid="10"/>
                                        </p:tgtEl>
                                        <p:attrNameLst>
                                          <p:attrName>r</p:attrName>
                                        </p:attrNameLst>
                                      </p:cBhvr>
                                    </p:animRot>
                                    <p:animRot by="-240000">
                                      <p:cBhvr>
                                        <p:cTn id="47" dur="200" fill="hold">
                                          <p:stCondLst>
                                            <p:cond delay="200"/>
                                          </p:stCondLst>
                                        </p:cTn>
                                        <p:tgtEl>
                                          <p:spTgt spid="10"/>
                                        </p:tgtEl>
                                        <p:attrNameLst>
                                          <p:attrName>r</p:attrName>
                                        </p:attrNameLst>
                                      </p:cBhvr>
                                    </p:animRot>
                                    <p:animRot by="240000">
                                      <p:cBhvr>
                                        <p:cTn id="48" dur="200" fill="hold">
                                          <p:stCondLst>
                                            <p:cond delay="400"/>
                                          </p:stCondLst>
                                        </p:cTn>
                                        <p:tgtEl>
                                          <p:spTgt spid="10"/>
                                        </p:tgtEl>
                                        <p:attrNameLst>
                                          <p:attrName>r</p:attrName>
                                        </p:attrNameLst>
                                      </p:cBhvr>
                                    </p:animRot>
                                    <p:animRot by="-240000">
                                      <p:cBhvr>
                                        <p:cTn id="49" dur="200" fill="hold">
                                          <p:stCondLst>
                                            <p:cond delay="600"/>
                                          </p:stCondLst>
                                        </p:cTn>
                                        <p:tgtEl>
                                          <p:spTgt spid="10"/>
                                        </p:tgtEl>
                                        <p:attrNameLst>
                                          <p:attrName>r</p:attrName>
                                        </p:attrNameLst>
                                      </p:cBhvr>
                                    </p:animRot>
                                    <p:animRot by="120000">
                                      <p:cBhvr>
                                        <p:cTn id="50" dur="200" fill="hold">
                                          <p:stCondLst>
                                            <p:cond delay="800"/>
                                          </p:stCondLst>
                                        </p:cTn>
                                        <p:tgtEl>
                                          <p:spTgt spid="10"/>
                                        </p:tgtEl>
                                        <p:attrNameLst>
                                          <p:attrName>r</p:attrName>
                                        </p:attrNameLst>
                                      </p:cBhvr>
                                    </p:animRo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291</Words>
  <Application>Microsoft Office PowerPoint</Application>
  <PresentationFormat>Widescreen</PresentationFormat>
  <Paragraphs>38</Paragraphs>
  <Slides>12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微软雅黑</vt:lpstr>
      <vt:lpstr>  SVN-Poky's</vt:lpstr>
      <vt:lpstr>Arial</vt:lpstr>
      <vt:lpstr>Calibri</vt:lpstr>
      <vt:lpstr>Calibri Light</vt:lpstr>
      <vt:lpstr>Cambria</vt:lpstr>
      <vt:lpstr>Segoe UI Black</vt:lpstr>
      <vt:lpstr>SVN-Poky's</vt:lpstr>
      <vt:lpstr>Times New Roman</vt:lpstr>
      <vt:lpstr>UVN Banh Mi</vt:lpstr>
      <vt:lpstr>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29</cp:revision>
  <dcterms:created xsi:type="dcterms:W3CDTF">2023-11-29T03:47:11Z</dcterms:created>
  <dcterms:modified xsi:type="dcterms:W3CDTF">2026-03-23T04:56:49Z</dcterms:modified>
</cp:coreProperties>
</file>