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88" r:id="rId6"/>
    <p:sldId id="315" r:id="rId7"/>
    <p:sldId id="316" r:id="rId8"/>
    <p:sldId id="317" r:id="rId9"/>
    <p:sldId id="318" r:id="rId10"/>
    <p:sldId id="319" r:id="rId11"/>
  </p:sldIdLst>
  <p:sldSz cx="9144000" cy="5143500" type="screen16x9"/>
  <p:notesSz cx="6858000" cy="9144000"/>
  <p:embeddedFontLst>
    <p:embeddedFont>
      <p:font typeface="Arial-Rounded" pitchFamily="34" charset="0"/>
      <p:regular r:id="rId13"/>
    </p:embeddedFont>
    <p:embeddedFont>
      <p:font typeface="宋体" pitchFamily="2" charset="-122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微软雅黑" pitchFamily="34" charset="-122"/>
      <p:regular r:id="rId19"/>
      <p:bold r:id="rId20"/>
    </p:embeddedFont>
    <p:embeddedFont>
      <p:font typeface="DFPOP1-W9" charset="-128"/>
      <p:regular r:id="rId21"/>
    </p:embeddedFont>
  </p:embeddedFontLst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88"/>
            <p14:sldId id="315"/>
            <p14:sldId id="316"/>
          </p14:sldIdLst>
        </p14:section>
        <p14:section name="Tiết 2" id="{47239A1A-9B72-4DA5-96A7-F8786F163078}">
          <p14:sldIdLst>
            <p14:sldId id="317"/>
            <p14:sldId id="318"/>
            <p14:sldId id="31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66CCFF"/>
    <a:srgbClr val="3399FF"/>
    <a:srgbClr val="E638B4"/>
    <a:srgbClr val="F02EB9"/>
    <a:srgbClr val="B8E67A"/>
    <a:srgbClr val="F14420"/>
    <a:srgbClr val="FF6600"/>
    <a:srgbClr val="4CA420"/>
    <a:srgbClr val="67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>
        <p:scale>
          <a:sx n="100" d="100"/>
          <a:sy n="100" d="100"/>
        </p:scale>
        <p:origin x="-10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gs" Target="tags/tag1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4" y="139872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196666"/>
            <a:ext cx="6512706" cy="36487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841812" y="3226665"/>
            <a:ext cx="3673969" cy="924412"/>
            <a:chOff x="2710138" y="2682436"/>
            <a:chExt cx="3897429" cy="696667"/>
          </a:xfrm>
        </p:grpSpPr>
        <p:sp>
          <p:nvSpPr>
            <p:cNvPr id="93" name="文本框 92"/>
            <p:cNvSpPr txBox="1"/>
            <p:nvPr/>
          </p:nvSpPr>
          <p:spPr>
            <a:xfrm>
              <a:off x="2710138" y="2718195"/>
              <a:ext cx="3897429" cy="651580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GB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778380" y="2691764"/>
              <a:ext cx="3760944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GB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788724" y="2682436"/>
              <a:ext cx="3707694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61822" y="2144080"/>
            <a:ext cx="1648540" cy="928515"/>
            <a:chOff x="3321529" y="741524"/>
            <a:chExt cx="1648540" cy="928515"/>
          </a:xfrm>
        </p:grpSpPr>
        <p:sp>
          <p:nvSpPr>
            <p:cNvPr id="94" name="矩形 93"/>
            <p:cNvSpPr/>
            <p:nvPr/>
          </p:nvSpPr>
          <p:spPr>
            <a:xfrm>
              <a:off x="3349112" y="74670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28024" y="74152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21529" y="74670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93809" y="4151077"/>
            <a:ext cx="3425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6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sz="16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97"/>
          <p:cNvSpPr/>
          <p:nvPr/>
        </p:nvSpPr>
        <p:spPr>
          <a:xfrm>
            <a:off x="2203521" y="2027354"/>
            <a:ext cx="4524803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4:Điều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26428" y="323850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3202" y="254157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703295" y="1151964"/>
            <a:ext cx="1667436" cy="11833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75411" y="1196789"/>
            <a:ext cx="1703297" cy="116541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945342" y="2765611"/>
            <a:ext cx="1757081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244354" y="2765611"/>
            <a:ext cx="2303927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5343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355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uyt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639" y="2877687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iêm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298" y="2841845"/>
            <a:ext cx="183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oanh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5560" y="387566"/>
            <a:ext cx="1592915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2318" y="266701"/>
            <a:ext cx="1592915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6118" y="1550892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86118" y="2277031"/>
            <a:ext cx="2483224" cy="403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6118" y="2967313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86117" y="3720350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5085" y="862846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80213" y="735092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2660" y="868980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641" y="1579437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710" y="2280332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4516" y="2997509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740" y="3720350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i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6738" y="763637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7447" y="1545976"/>
            <a:ext cx="324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bệnh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88829" y="1577789"/>
            <a:ext cx="3317311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15745" y="2311279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gỡ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07127" y="2343092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97447" y="2868265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tuân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khiển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88829" y="2918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24363" y="3630717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15745" y="3662530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989" y="-12544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2" name="Straight Connector 31"/>
          <p:cNvCxnSpPr>
            <a:endCxn id="22" idx="1"/>
          </p:cNvCxnSpPr>
          <p:nvPr/>
        </p:nvCxnSpPr>
        <p:spPr>
          <a:xfrm>
            <a:off x="3469340" y="1269090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60724" y="1820248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0" idx="1"/>
          </p:cNvCxnSpPr>
          <p:nvPr/>
        </p:nvCxnSpPr>
        <p:spPr>
          <a:xfrm flipV="1">
            <a:off x="3460723" y="1062307"/>
            <a:ext cx="1819490" cy="1433638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0724" y="3197564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460724" y="3191431"/>
            <a:ext cx="1836723" cy="76766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6043" y="349682"/>
            <a:ext cx="627981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1976" y="377651"/>
            <a:ext cx="564424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15076" y="1600980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15076" y="2327119"/>
            <a:ext cx="1652134" cy="40341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15076" y="3017401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5075" y="3770438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4043" y="912934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0174" y="927445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93814" y="91906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3795" y="162952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5864" y="233042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iới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thiệu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670" y="3047597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húc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894" y="377043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699" y="955990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408" y="1738329"/>
            <a:ext cx="324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8790" y="1770142"/>
            <a:ext cx="3317311" cy="42060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5706" y="2360757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7088" y="2392570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7408" y="2949562"/>
            <a:ext cx="324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8790" y="2986536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4324" y="3680195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ó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706" y="3712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625" y="-41119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20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B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0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A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8" name="Straight Connector 37"/>
          <p:cNvCxnSpPr>
            <a:endCxn id="6" idx="1"/>
          </p:cNvCxnSpPr>
          <p:nvPr/>
        </p:nvCxnSpPr>
        <p:spPr>
          <a:xfrm>
            <a:off x="4046101" y="1394501"/>
            <a:ext cx="2268975" cy="113432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9" idx="1"/>
          </p:cNvCxnSpPr>
          <p:nvPr/>
        </p:nvCxnSpPr>
        <p:spPr>
          <a:xfrm flipV="1">
            <a:off x="4055068" y="1141534"/>
            <a:ext cx="2268975" cy="821779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5" idx="1"/>
          </p:cNvCxnSpPr>
          <p:nvPr/>
        </p:nvCxnSpPr>
        <p:spPr>
          <a:xfrm flipV="1">
            <a:off x="4063581" y="1829580"/>
            <a:ext cx="2251495" cy="78470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7" idx="1"/>
          </p:cNvCxnSpPr>
          <p:nvPr/>
        </p:nvCxnSpPr>
        <p:spPr>
          <a:xfrm flipV="1">
            <a:off x="4063581" y="3232554"/>
            <a:ext cx="2251495" cy="8086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19185" y="3347247"/>
            <a:ext cx="2280304" cy="5758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lỗi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2" y="1419225"/>
            <a:ext cx="434340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9091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8" y="1419225"/>
            <a:ext cx="2413064" cy="241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" y="1441679"/>
            <a:ext cx="2406421" cy="2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G:\GIÁO ÁN  LỚP 1  ĐIỆN TỬ\Soát bài\Huyễn Nguyễn\TV2-KN-Chủ đề 5- Bái 1 - Kiến và chim bồ câu\bé tập viế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" b="100000" l="10000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02" y="1139980"/>
            <a:ext cx="2943225" cy="29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rộng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145207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6002" y="2614123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nội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dung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6584" r="30718" b="3517"/>
          <a:stretch/>
        </p:blipFill>
        <p:spPr>
          <a:xfrm>
            <a:off x="3121655" y="3228188"/>
            <a:ext cx="1563803" cy="191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3" t="66292" r="7918" b="13810"/>
          <a:stretch/>
        </p:blipFill>
        <p:spPr>
          <a:xfrm>
            <a:off x="4685458" y="3171038"/>
            <a:ext cx="1599358" cy="19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297</Words>
  <Application>Microsoft Office PowerPoint</Application>
  <PresentationFormat>On-screen Show (16:9)</PresentationFormat>
  <Paragraphs>51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Arial-Rounded</vt:lpstr>
      <vt:lpstr>宋体</vt:lpstr>
      <vt:lpstr>Calibri</vt:lpstr>
      <vt:lpstr>Times New Roman</vt:lpstr>
      <vt:lpstr>微软雅黑</vt:lpstr>
      <vt:lpstr>DFPOP1-W9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114</cp:revision>
  <dcterms:created xsi:type="dcterms:W3CDTF">2020-08-13T09:19:08Z</dcterms:created>
  <dcterms:modified xsi:type="dcterms:W3CDTF">2020-08-19T16:32:02Z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