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71" r:id="rId3"/>
    <p:sldId id="258" r:id="rId4"/>
    <p:sldId id="259" r:id="rId5"/>
    <p:sldId id="264" r:id="rId6"/>
    <p:sldId id="272" r:id="rId7"/>
    <p:sldId id="275" r:id="rId8"/>
    <p:sldId id="274" r:id="rId9"/>
    <p:sldId id="273" r:id="rId10"/>
    <p:sldId id="265" r:id="rId11"/>
    <p:sldId id="278" r:id="rId12"/>
    <p:sldId id="279" r:id="rId13"/>
    <p:sldId id="266" r:id="rId14"/>
    <p:sldId id="280" r:id="rId15"/>
    <p:sldId id="281" r:id="rId16"/>
    <p:sldId id="267" r:id="rId17"/>
    <p:sldId id="282" r:id="rId18"/>
    <p:sldId id="283" r:id="rId19"/>
    <p:sldId id="268"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469" userDrawn="1">
          <p15:clr>
            <a:srgbClr val="A4A3A4"/>
          </p15:clr>
        </p15:guide>
        <p15:guide id="4"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5F2AD"/>
    <a:srgbClr val="F25243"/>
    <a:srgbClr val="DD6A7A"/>
    <a:srgbClr val="14BAC6"/>
    <a:srgbClr val="F65123"/>
    <a:srgbClr val="92D050"/>
    <a:srgbClr val="F8F7E2"/>
    <a:srgbClr val="25A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58" autoAdjust="0"/>
    <p:restoredTop sz="94660"/>
  </p:normalViewPr>
  <p:slideViewPr>
    <p:cSldViewPr snapToGrid="0" showGuides="1">
      <p:cViewPr varScale="1">
        <p:scale>
          <a:sx n="71" d="100"/>
          <a:sy n="71" d="100"/>
        </p:scale>
        <p:origin x="498" y="60"/>
      </p:cViewPr>
      <p:guideLst>
        <p:guide orient="horz" pos="2160"/>
        <p:guide pos="3840"/>
        <p:guide pos="7469"/>
        <p:guide pos="2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4B77D-A811-4BDA-B81C-53F932C6C946}"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BA8F-DA37-47AB-B268-7B57371D4B9D}" type="slidenum">
              <a:rPr lang="en-US" smtClean="0"/>
              <a:t>‹#›</a:t>
            </a:fld>
            <a:endParaRPr lang="en-US"/>
          </a:p>
        </p:txBody>
      </p:sp>
    </p:spTree>
    <p:extLst>
      <p:ext uri="{BB962C8B-B14F-4D97-AF65-F5344CB8AC3E}">
        <p14:creationId xmlns:p14="http://schemas.microsoft.com/office/powerpoint/2010/main" val="37813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158782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9235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65496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263536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380778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自定义版式">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8D749347-9CEA-4FD2-89F5-3308BC4285F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3790"/>
          <a:stretch/>
        </p:blipFill>
        <p:spPr>
          <a:xfrm>
            <a:off x="0" y="13918"/>
            <a:ext cx="12191999" cy="6830164"/>
          </a:xfrm>
          <a:prstGeom prst="rect">
            <a:avLst/>
          </a:prstGeom>
        </p:spPr>
      </p:pic>
      <p:grpSp>
        <p:nvGrpSpPr>
          <p:cNvPr id="3" name="组合 2">
            <a:extLst>
              <a:ext uri="{FF2B5EF4-FFF2-40B4-BE49-F238E27FC236}">
                <a16:creationId xmlns="" xmlns:a16="http://schemas.microsoft.com/office/drawing/2014/main" id="{993A6C05-0815-4B8D-A0DC-C09B75EA3F71}"/>
              </a:ext>
            </a:extLst>
          </p:cNvPr>
          <p:cNvGrpSpPr/>
          <p:nvPr userDrawn="1"/>
        </p:nvGrpSpPr>
        <p:grpSpPr>
          <a:xfrm>
            <a:off x="362856" y="324683"/>
            <a:ext cx="11466285" cy="6208634"/>
            <a:chOff x="762000" y="3854062"/>
            <a:chExt cx="12192000" cy="3003938"/>
          </a:xfrm>
        </p:grpSpPr>
        <p:pic>
          <p:nvPicPr>
            <p:cNvPr id="4" name="图片 3">
              <a:extLst>
                <a:ext uri="{FF2B5EF4-FFF2-40B4-BE49-F238E27FC236}">
                  <a16:creationId xmlns="" xmlns:a16="http://schemas.microsoft.com/office/drawing/2014/main" id="{BB0CFF14-A843-4740-9B9C-1E2CDEB614F7}"/>
                </a:ext>
              </a:extLst>
            </p:cNvPr>
            <p:cNvPicPr>
              <a:picLocks noChangeAspect="1"/>
            </p:cNvPicPr>
            <p:nvPr/>
          </p:nvPicPr>
          <p:blipFill rotWithShape="1">
            <a:blip r:embed="rId3">
              <a:extLst>
                <a:ext uri="{28A0092B-C50C-407E-A947-70E740481C1C}">
                  <a14:useLocalDpi xmlns:a14="http://schemas.microsoft.com/office/drawing/2010/main" val="0"/>
                </a:ext>
              </a:extLst>
            </a:blip>
            <a:srcRect l="11111" t="56198"/>
            <a:stretch/>
          </p:blipFill>
          <p:spPr>
            <a:xfrm>
              <a:off x="762000" y="3854062"/>
              <a:ext cx="6096001" cy="3003938"/>
            </a:xfrm>
            <a:prstGeom prst="rect">
              <a:avLst/>
            </a:prstGeom>
          </p:spPr>
        </p:pic>
        <p:pic>
          <p:nvPicPr>
            <p:cNvPr id="5" name="图片 4">
              <a:extLst>
                <a:ext uri="{FF2B5EF4-FFF2-40B4-BE49-F238E27FC236}">
                  <a16:creationId xmlns="" xmlns:a16="http://schemas.microsoft.com/office/drawing/2014/main" id="{72385BBB-B2AD-4DDB-9E8C-6EAAF33A0048}"/>
                </a:ext>
              </a:extLst>
            </p:cNvPr>
            <p:cNvPicPr>
              <a:picLocks noChangeAspect="1"/>
            </p:cNvPicPr>
            <p:nvPr/>
          </p:nvPicPr>
          <p:blipFill rotWithShape="1">
            <a:blip r:embed="rId3">
              <a:extLst>
                <a:ext uri="{28A0092B-C50C-407E-A947-70E740481C1C}">
                  <a14:useLocalDpi xmlns:a14="http://schemas.microsoft.com/office/drawing/2010/main" val="0"/>
                </a:ext>
              </a:extLst>
            </a:blip>
            <a:srcRect l="11111" t="56198"/>
            <a:stretch/>
          </p:blipFill>
          <p:spPr>
            <a:xfrm flipH="1">
              <a:off x="6858000" y="3854062"/>
              <a:ext cx="6096000" cy="3003938"/>
            </a:xfrm>
            <a:prstGeom prst="rect">
              <a:avLst/>
            </a:prstGeom>
          </p:spPr>
        </p:pic>
      </p:grpSp>
    </p:spTree>
    <p:extLst>
      <p:ext uri="{BB962C8B-B14F-4D97-AF65-F5344CB8AC3E}">
        <p14:creationId xmlns:p14="http://schemas.microsoft.com/office/powerpoint/2010/main" val="2404261758"/>
      </p:ext>
    </p:extLst>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01542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255330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55354">
                  <a:tint val="75000"/>
                </a:srgbClr>
              </a:solidFill>
            </a:endParaRPr>
          </a:p>
        </p:txBody>
      </p:sp>
      <p:sp>
        <p:nvSpPr>
          <p:cNvPr id="7" name="灯片编号占位符 6"/>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12885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555354">
                  <a:tint val="75000"/>
                </a:srgbClr>
              </a:solidFill>
            </a:endParaRPr>
          </a:p>
        </p:txBody>
      </p:sp>
      <p:sp>
        <p:nvSpPr>
          <p:cNvPr id="9" name="灯片编号占位符 8"/>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375379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555354">
                  <a:tint val="75000"/>
                </a:srgbClr>
              </a:solidFill>
            </a:endParaRPr>
          </a:p>
        </p:txBody>
      </p:sp>
      <p:sp>
        <p:nvSpPr>
          <p:cNvPr id="5" name="灯片编号占位符 4"/>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7580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555354">
                  <a:tint val="75000"/>
                </a:srgbClr>
              </a:solidFill>
            </a:endParaRPr>
          </a:p>
        </p:txBody>
      </p:sp>
      <p:sp>
        <p:nvSpPr>
          <p:cNvPr id="4" name="灯片编号占位符 3"/>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96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55354">
                  <a:tint val="75000"/>
                </a:srgbClr>
              </a:solidFill>
            </a:endParaRPr>
          </a:p>
        </p:txBody>
      </p:sp>
      <p:sp>
        <p:nvSpPr>
          <p:cNvPr id="7" name="灯片编号占位符 6"/>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20538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55354">
                  <a:tint val="75000"/>
                </a:srgbClr>
              </a:solidFill>
            </a:endParaRPr>
          </a:p>
        </p:txBody>
      </p:sp>
      <p:sp>
        <p:nvSpPr>
          <p:cNvPr id="7" name="灯片编号占位符 6"/>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83765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0BCC6-1F9C-4277-B7B7-5A9DF32F2C92}" type="datetimeFigureOut">
              <a:rPr lang="zh-CN" altLang="en-US" smtClean="0">
                <a:solidFill>
                  <a:srgbClr val="555354">
                    <a:tint val="75000"/>
                  </a:srgbClr>
                </a:solidFill>
              </a:rPr>
              <a:pPr/>
              <a:t>2020/8/22</a:t>
            </a:fld>
            <a:endParaRPr lang="zh-CN" altLang="en-US">
              <a:solidFill>
                <a:srgbClr val="555354">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555354">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68012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gongdapaopao.yanj.cn/goods-14629.html" TargetMode="External"/><Relationship Id="rId7"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gongdapaopao.yanj.cn/goods-14726.html" TargetMode="External"/><Relationship Id="rId5" Type="http://schemas.openxmlformats.org/officeDocument/2006/relationships/image" Target="../media/image13.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hyperlink" Target="http://gongdapaopao.yanj.cn/goods-14629.html" TargetMode="External"/><Relationship Id="rId7"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gongdapaopao.yanj.cn/goods-14726.html" TargetMode="External"/><Relationship Id="rId5" Type="http://schemas.openxmlformats.org/officeDocument/2006/relationships/image" Target="../media/image13.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gongdapaopao.yanj.cn/goods-15850.html"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gongdapaopao.yanj.cn/goods-15850.html" TargetMode="External"/><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gongdapaopao.yanj.cn/goods-15850.html" TargetMode="External"/><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pic>
        <p:nvPicPr>
          <p:cNvPr id="504" name="图片 503"/>
          <p:cNvPicPr>
            <a:picLocks noChangeAspect="1"/>
          </p:cNvPicPr>
          <p:nvPr/>
        </p:nvPicPr>
        <p:blipFill>
          <a:blip r:embed="rId5"/>
          <a:stretch>
            <a:fillRect/>
          </a:stretch>
        </p:blipFill>
        <p:spPr>
          <a:xfrm>
            <a:off x="8147369" y="4632540"/>
            <a:ext cx="965530" cy="980384"/>
          </a:xfrm>
          <a:prstGeom prst="rect">
            <a:avLst/>
          </a:prstGeom>
        </p:spPr>
      </p:pic>
      <p:grpSp>
        <p:nvGrpSpPr>
          <p:cNvPr id="521" name="Group 50"/>
          <p:cNvGrpSpPr>
            <a:grpSpLocks noChangeAspect="1"/>
          </p:cNvGrpSpPr>
          <p:nvPr/>
        </p:nvGrpSpPr>
        <p:grpSpPr bwMode="auto">
          <a:xfrm rot="20644093">
            <a:off x="2485074" y="4725444"/>
            <a:ext cx="635873" cy="394014"/>
            <a:chOff x="3562" y="1977"/>
            <a:chExt cx="560" cy="347"/>
          </a:xfrm>
        </p:grpSpPr>
        <p:sp>
          <p:nvSpPr>
            <p:cNvPr id="523" name="Freeform 52"/>
            <p:cNvSpPr>
              <a:spLocks/>
            </p:cNvSpPr>
            <p:nvPr/>
          </p:nvSpPr>
          <p:spPr bwMode="auto">
            <a:xfrm>
              <a:off x="3570" y="1977"/>
              <a:ext cx="543" cy="243"/>
            </a:xfrm>
            <a:custGeom>
              <a:avLst/>
              <a:gdLst>
                <a:gd name="T0" fmla="*/ 227 w 227"/>
                <a:gd name="T1" fmla="*/ 101 h 101"/>
                <a:gd name="T2" fmla="*/ 171 w 227"/>
                <a:gd name="T3" fmla="*/ 49 h 101"/>
                <a:gd name="T4" fmla="*/ 91 w 227"/>
                <a:gd name="T5" fmla="*/ 0 h 101"/>
                <a:gd name="T6" fmla="*/ 0 w 227"/>
                <a:gd name="T7" fmla="*/ 90 h 101"/>
                <a:gd name="T8" fmla="*/ 1 w 227"/>
                <a:gd name="T9" fmla="*/ 100 h 101"/>
                <a:gd name="T10" fmla="*/ 164 w 227"/>
                <a:gd name="T11" fmla="*/ 100 h 101"/>
                <a:gd name="T12" fmla="*/ 164 w 227"/>
                <a:gd name="T13" fmla="*/ 101 h 101"/>
                <a:gd name="T14" fmla="*/ 227 w 227"/>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01">
                  <a:moveTo>
                    <a:pt x="227" y="101"/>
                  </a:moveTo>
                  <a:cubicBezTo>
                    <a:pt x="227" y="65"/>
                    <a:pt x="197" y="56"/>
                    <a:pt x="171" y="49"/>
                  </a:cubicBezTo>
                  <a:cubicBezTo>
                    <a:pt x="156" y="20"/>
                    <a:pt x="126" y="0"/>
                    <a:pt x="91" y="0"/>
                  </a:cubicBezTo>
                  <a:cubicBezTo>
                    <a:pt x="41" y="0"/>
                    <a:pt x="0" y="40"/>
                    <a:pt x="0" y="90"/>
                  </a:cubicBezTo>
                  <a:cubicBezTo>
                    <a:pt x="0" y="94"/>
                    <a:pt x="0" y="97"/>
                    <a:pt x="1" y="100"/>
                  </a:cubicBezTo>
                  <a:cubicBezTo>
                    <a:pt x="164" y="100"/>
                    <a:pt x="164" y="100"/>
                    <a:pt x="164" y="100"/>
                  </a:cubicBezTo>
                  <a:cubicBezTo>
                    <a:pt x="164" y="101"/>
                    <a:pt x="164" y="101"/>
                    <a:pt x="164" y="101"/>
                  </a:cubicBezTo>
                  <a:lnTo>
                    <a:pt x="227" y="1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4" name="Freeform 53"/>
            <p:cNvSpPr>
              <a:spLocks/>
            </p:cNvSpPr>
            <p:nvPr/>
          </p:nvSpPr>
          <p:spPr bwMode="auto">
            <a:xfrm>
              <a:off x="3562" y="2182"/>
              <a:ext cx="560" cy="72"/>
            </a:xfrm>
            <a:custGeom>
              <a:avLst/>
              <a:gdLst>
                <a:gd name="T0" fmla="*/ 224 w 234"/>
                <a:gd name="T1" fmla="*/ 0 h 30"/>
                <a:gd name="T2" fmla="*/ 9 w 234"/>
                <a:gd name="T3" fmla="*/ 0 h 30"/>
                <a:gd name="T4" fmla="*/ 0 w 234"/>
                <a:gd name="T5" fmla="*/ 10 h 30"/>
                <a:gd name="T6" fmla="*/ 0 w 234"/>
                <a:gd name="T7" fmla="*/ 21 h 30"/>
                <a:gd name="T8" fmla="*/ 9 w 234"/>
                <a:gd name="T9" fmla="*/ 30 h 30"/>
                <a:gd name="T10" fmla="*/ 30 w 234"/>
                <a:gd name="T11" fmla="*/ 30 h 30"/>
                <a:gd name="T12" fmla="*/ 51 w 234"/>
                <a:gd name="T13" fmla="*/ 12 h 30"/>
                <a:gd name="T14" fmla="*/ 73 w 234"/>
                <a:gd name="T15" fmla="*/ 30 h 30"/>
                <a:gd name="T16" fmla="*/ 154 w 234"/>
                <a:gd name="T17" fmla="*/ 30 h 30"/>
                <a:gd name="T18" fmla="*/ 176 w 234"/>
                <a:gd name="T19" fmla="*/ 12 h 30"/>
                <a:gd name="T20" fmla="*/ 178 w 234"/>
                <a:gd name="T21" fmla="*/ 12 h 30"/>
                <a:gd name="T22" fmla="*/ 200 w 234"/>
                <a:gd name="T23" fmla="*/ 30 h 30"/>
                <a:gd name="T24" fmla="*/ 224 w 234"/>
                <a:gd name="T25" fmla="*/ 30 h 30"/>
                <a:gd name="T26" fmla="*/ 234 w 234"/>
                <a:gd name="T27" fmla="*/ 21 h 30"/>
                <a:gd name="T28" fmla="*/ 234 w 234"/>
                <a:gd name="T29" fmla="*/ 10 h 30"/>
                <a:gd name="T30" fmla="*/ 224 w 234"/>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30">
                  <a:moveTo>
                    <a:pt x="224" y="0"/>
                  </a:moveTo>
                  <a:cubicBezTo>
                    <a:pt x="9" y="0"/>
                    <a:pt x="9" y="0"/>
                    <a:pt x="9" y="0"/>
                  </a:cubicBezTo>
                  <a:cubicBezTo>
                    <a:pt x="4" y="0"/>
                    <a:pt x="0" y="4"/>
                    <a:pt x="0" y="10"/>
                  </a:cubicBezTo>
                  <a:cubicBezTo>
                    <a:pt x="0" y="21"/>
                    <a:pt x="0" y="21"/>
                    <a:pt x="0" y="21"/>
                  </a:cubicBezTo>
                  <a:cubicBezTo>
                    <a:pt x="0" y="26"/>
                    <a:pt x="4" y="30"/>
                    <a:pt x="9" y="30"/>
                  </a:cubicBezTo>
                  <a:cubicBezTo>
                    <a:pt x="30" y="30"/>
                    <a:pt x="30" y="30"/>
                    <a:pt x="30" y="30"/>
                  </a:cubicBezTo>
                  <a:cubicBezTo>
                    <a:pt x="32" y="20"/>
                    <a:pt x="39" y="12"/>
                    <a:pt x="51" y="12"/>
                  </a:cubicBezTo>
                  <a:cubicBezTo>
                    <a:pt x="64" y="12"/>
                    <a:pt x="71" y="20"/>
                    <a:pt x="73" y="30"/>
                  </a:cubicBezTo>
                  <a:cubicBezTo>
                    <a:pt x="154" y="30"/>
                    <a:pt x="154" y="30"/>
                    <a:pt x="154" y="30"/>
                  </a:cubicBezTo>
                  <a:cubicBezTo>
                    <a:pt x="156" y="20"/>
                    <a:pt x="166" y="12"/>
                    <a:pt x="176" y="12"/>
                  </a:cubicBezTo>
                  <a:cubicBezTo>
                    <a:pt x="178" y="12"/>
                    <a:pt x="178" y="12"/>
                    <a:pt x="178" y="12"/>
                  </a:cubicBezTo>
                  <a:cubicBezTo>
                    <a:pt x="188" y="12"/>
                    <a:pt x="198" y="20"/>
                    <a:pt x="200" y="30"/>
                  </a:cubicBezTo>
                  <a:cubicBezTo>
                    <a:pt x="224" y="30"/>
                    <a:pt x="224" y="30"/>
                    <a:pt x="224" y="30"/>
                  </a:cubicBezTo>
                  <a:cubicBezTo>
                    <a:pt x="230" y="30"/>
                    <a:pt x="234" y="26"/>
                    <a:pt x="234" y="21"/>
                  </a:cubicBezTo>
                  <a:cubicBezTo>
                    <a:pt x="234" y="10"/>
                    <a:pt x="234" y="10"/>
                    <a:pt x="234" y="10"/>
                  </a:cubicBezTo>
                  <a:cubicBezTo>
                    <a:pt x="234" y="4"/>
                    <a:pt x="230" y="0"/>
                    <a:pt x="22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5" name="Freeform 55"/>
            <p:cNvSpPr>
              <a:spLocks/>
            </p:cNvSpPr>
            <p:nvPr/>
          </p:nvSpPr>
          <p:spPr bwMode="auto">
            <a:xfrm>
              <a:off x="3814" y="2010"/>
              <a:ext cx="129" cy="111"/>
            </a:xfrm>
            <a:custGeom>
              <a:avLst/>
              <a:gdLst>
                <a:gd name="T0" fmla="*/ 0 w 54"/>
                <a:gd name="T1" fmla="*/ 46 h 46"/>
                <a:gd name="T2" fmla="*/ 54 w 54"/>
                <a:gd name="T3" fmla="*/ 46 h 46"/>
                <a:gd name="T4" fmla="*/ 0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54" y="46"/>
                    <a:pt x="54" y="46"/>
                    <a:pt x="54" y="46"/>
                  </a:cubicBezTo>
                  <a:cubicBezTo>
                    <a:pt x="45" y="20"/>
                    <a:pt x="21" y="2"/>
                    <a:pt x="0" y="0"/>
                  </a:cubicBezTo>
                  <a:lnTo>
                    <a:pt x="0" y="46"/>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6" name="Freeform 56"/>
            <p:cNvSpPr>
              <a:spLocks/>
            </p:cNvSpPr>
            <p:nvPr/>
          </p:nvSpPr>
          <p:spPr bwMode="auto">
            <a:xfrm>
              <a:off x="3632" y="2010"/>
              <a:ext cx="139" cy="111"/>
            </a:xfrm>
            <a:custGeom>
              <a:avLst/>
              <a:gdLst>
                <a:gd name="T0" fmla="*/ 58 w 58"/>
                <a:gd name="T1" fmla="*/ 0 h 46"/>
                <a:gd name="T2" fmla="*/ 0 w 58"/>
                <a:gd name="T3" fmla="*/ 46 h 46"/>
                <a:gd name="T4" fmla="*/ 58 w 58"/>
                <a:gd name="T5" fmla="*/ 46 h 46"/>
                <a:gd name="T6" fmla="*/ 58 w 58"/>
                <a:gd name="T7" fmla="*/ 0 h 46"/>
              </a:gdLst>
              <a:ahLst/>
              <a:cxnLst>
                <a:cxn ang="0">
                  <a:pos x="T0" y="T1"/>
                </a:cxn>
                <a:cxn ang="0">
                  <a:pos x="T2" y="T3"/>
                </a:cxn>
                <a:cxn ang="0">
                  <a:pos x="T4" y="T5"/>
                </a:cxn>
                <a:cxn ang="0">
                  <a:pos x="T6" y="T7"/>
                </a:cxn>
              </a:cxnLst>
              <a:rect l="0" t="0" r="r" b="b"/>
              <a:pathLst>
                <a:path w="58" h="46">
                  <a:moveTo>
                    <a:pt x="58" y="0"/>
                  </a:moveTo>
                  <a:cubicBezTo>
                    <a:pt x="31" y="3"/>
                    <a:pt x="9" y="21"/>
                    <a:pt x="0" y="46"/>
                  </a:cubicBezTo>
                  <a:cubicBezTo>
                    <a:pt x="58" y="46"/>
                    <a:pt x="58" y="46"/>
                    <a:pt x="58" y="46"/>
                  </a:cubicBezTo>
                  <a:lnTo>
                    <a:pt x="58" y="0"/>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7" name="Freeform 57"/>
            <p:cNvSpPr>
              <a:spLocks noEditPoints="1"/>
            </p:cNvSpPr>
            <p:nvPr/>
          </p:nvSpPr>
          <p:spPr bwMode="auto">
            <a:xfrm>
              <a:off x="3912" y="2182"/>
              <a:ext cx="141" cy="142"/>
            </a:xfrm>
            <a:custGeom>
              <a:avLst/>
              <a:gdLst>
                <a:gd name="T0" fmla="*/ 30 w 59"/>
                <a:gd name="T1" fmla="*/ 59 h 59"/>
                <a:gd name="T2" fmla="*/ 0 w 59"/>
                <a:gd name="T3" fmla="*/ 30 h 59"/>
                <a:gd name="T4" fmla="*/ 30 w 59"/>
                <a:gd name="T5" fmla="*/ 0 h 59"/>
                <a:gd name="T6" fmla="*/ 59 w 59"/>
                <a:gd name="T7" fmla="*/ 30 h 59"/>
                <a:gd name="T8" fmla="*/ 30 w 59"/>
                <a:gd name="T9" fmla="*/ 59 h 59"/>
                <a:gd name="T10" fmla="*/ 30 w 59"/>
                <a:gd name="T11" fmla="*/ 20 h 59"/>
                <a:gd name="T12" fmla="*/ 20 w 59"/>
                <a:gd name="T13" fmla="*/ 30 h 59"/>
                <a:gd name="T14" fmla="*/ 30 w 59"/>
                <a:gd name="T15" fmla="*/ 39 h 59"/>
                <a:gd name="T16" fmla="*/ 39 w 59"/>
                <a:gd name="T17" fmla="*/ 30 h 59"/>
                <a:gd name="T18" fmla="*/ 30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6"/>
                    <a:pt x="0" y="30"/>
                  </a:cubicBezTo>
                  <a:cubicBezTo>
                    <a:pt x="0" y="13"/>
                    <a:pt x="13" y="0"/>
                    <a:pt x="30" y="0"/>
                  </a:cubicBezTo>
                  <a:cubicBezTo>
                    <a:pt x="46" y="0"/>
                    <a:pt x="59" y="13"/>
                    <a:pt x="59" y="30"/>
                  </a:cubicBezTo>
                  <a:cubicBezTo>
                    <a:pt x="59" y="46"/>
                    <a:pt x="46" y="59"/>
                    <a:pt x="30" y="59"/>
                  </a:cubicBezTo>
                  <a:close/>
                  <a:moveTo>
                    <a:pt x="30" y="20"/>
                  </a:moveTo>
                  <a:cubicBezTo>
                    <a:pt x="24" y="20"/>
                    <a:pt x="20" y="24"/>
                    <a:pt x="20" y="30"/>
                  </a:cubicBezTo>
                  <a:cubicBezTo>
                    <a:pt x="20" y="35"/>
                    <a:pt x="24" y="39"/>
                    <a:pt x="30" y="39"/>
                  </a:cubicBezTo>
                  <a:cubicBezTo>
                    <a:pt x="35" y="39"/>
                    <a:pt x="39" y="35"/>
                    <a:pt x="39" y="30"/>
                  </a:cubicBezTo>
                  <a:cubicBezTo>
                    <a:pt x="39" y="24"/>
                    <a:pt x="35" y="20"/>
                    <a:pt x="30"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8" name="Freeform 58"/>
            <p:cNvSpPr>
              <a:spLocks noEditPoints="1"/>
            </p:cNvSpPr>
            <p:nvPr/>
          </p:nvSpPr>
          <p:spPr bwMode="auto">
            <a:xfrm>
              <a:off x="3615" y="2182"/>
              <a:ext cx="141" cy="142"/>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20"/>
                  </a:moveTo>
                  <a:cubicBezTo>
                    <a:pt x="24" y="20"/>
                    <a:pt x="20" y="24"/>
                    <a:pt x="20" y="30"/>
                  </a:cubicBezTo>
                  <a:cubicBezTo>
                    <a:pt x="20" y="35"/>
                    <a:pt x="24" y="39"/>
                    <a:pt x="29" y="39"/>
                  </a:cubicBezTo>
                  <a:cubicBezTo>
                    <a:pt x="35" y="39"/>
                    <a:pt x="39" y="35"/>
                    <a:pt x="39" y="30"/>
                  </a:cubicBezTo>
                  <a:cubicBezTo>
                    <a:pt x="39" y="24"/>
                    <a:pt x="35" y="20"/>
                    <a:pt x="29"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grpSp>
        <p:nvGrpSpPr>
          <p:cNvPr id="538" name="Group 486"/>
          <p:cNvGrpSpPr>
            <a:grpSpLocks noChangeAspect="1"/>
          </p:cNvGrpSpPr>
          <p:nvPr/>
        </p:nvGrpSpPr>
        <p:grpSpPr bwMode="auto">
          <a:xfrm>
            <a:off x="822561" y="1239694"/>
            <a:ext cx="10546878" cy="3067516"/>
            <a:chOff x="2114" y="1091"/>
            <a:chExt cx="3452" cy="1004"/>
          </a:xfrm>
          <a:solidFill>
            <a:srgbClr val="FFE306"/>
          </a:solidFill>
          <a:effectLst/>
        </p:grpSpPr>
        <p:sp>
          <p:nvSpPr>
            <p:cNvPr id="540" name="Freeform 487"/>
            <p:cNvSpPr>
              <a:spLocks/>
            </p:cNvSpPr>
            <p:nvPr/>
          </p:nvSpPr>
          <p:spPr bwMode="auto">
            <a:xfrm>
              <a:off x="2114" y="1441"/>
              <a:ext cx="795" cy="654"/>
            </a:xfrm>
            <a:custGeom>
              <a:avLst/>
              <a:gdLst>
                <a:gd name="T0" fmla="*/ 281 w 336"/>
                <a:gd name="T1" fmla="*/ 0 h 275"/>
                <a:gd name="T2" fmla="*/ 0 w 336"/>
                <a:gd name="T3" fmla="*/ 154 h 275"/>
                <a:gd name="T4" fmla="*/ 108 w 336"/>
                <a:gd name="T5" fmla="*/ 169 h 275"/>
                <a:gd name="T6" fmla="*/ 94 w 336"/>
                <a:gd name="T7" fmla="*/ 275 h 275"/>
                <a:gd name="T8" fmla="*/ 336 w 336"/>
                <a:gd name="T9" fmla="*/ 143 h 275"/>
                <a:gd name="T10" fmla="*/ 281 w 336"/>
                <a:gd name="T11" fmla="*/ 0 h 275"/>
              </a:gdLst>
              <a:ahLst/>
              <a:cxnLst>
                <a:cxn ang="0">
                  <a:pos x="T0" y="T1"/>
                </a:cxn>
                <a:cxn ang="0">
                  <a:pos x="T2" y="T3"/>
                </a:cxn>
                <a:cxn ang="0">
                  <a:pos x="T4" y="T5"/>
                </a:cxn>
                <a:cxn ang="0">
                  <a:pos x="T6" y="T7"/>
                </a:cxn>
                <a:cxn ang="0">
                  <a:pos x="T8" y="T9"/>
                </a:cxn>
                <a:cxn ang="0">
                  <a:pos x="T10" y="T11"/>
                </a:cxn>
              </a:cxnLst>
              <a:rect l="0" t="0" r="r" b="b"/>
              <a:pathLst>
                <a:path w="336" h="275">
                  <a:moveTo>
                    <a:pt x="281" y="0"/>
                  </a:moveTo>
                  <a:cubicBezTo>
                    <a:pt x="165" y="45"/>
                    <a:pt x="99" y="77"/>
                    <a:pt x="0" y="154"/>
                  </a:cubicBezTo>
                  <a:cubicBezTo>
                    <a:pt x="108" y="169"/>
                    <a:pt x="108" y="169"/>
                    <a:pt x="108" y="169"/>
                  </a:cubicBezTo>
                  <a:cubicBezTo>
                    <a:pt x="94" y="275"/>
                    <a:pt x="94" y="275"/>
                    <a:pt x="94" y="275"/>
                  </a:cubicBezTo>
                  <a:cubicBezTo>
                    <a:pt x="181" y="207"/>
                    <a:pt x="234" y="183"/>
                    <a:pt x="336" y="143"/>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1" name="Freeform 488"/>
            <p:cNvSpPr>
              <a:spLocks/>
            </p:cNvSpPr>
            <p:nvPr/>
          </p:nvSpPr>
          <p:spPr bwMode="auto">
            <a:xfrm>
              <a:off x="4770" y="1441"/>
              <a:ext cx="796" cy="654"/>
            </a:xfrm>
            <a:custGeom>
              <a:avLst/>
              <a:gdLst>
                <a:gd name="T0" fmla="*/ 55 w 336"/>
                <a:gd name="T1" fmla="*/ 0 h 275"/>
                <a:gd name="T2" fmla="*/ 336 w 336"/>
                <a:gd name="T3" fmla="*/ 154 h 275"/>
                <a:gd name="T4" fmla="*/ 228 w 336"/>
                <a:gd name="T5" fmla="*/ 169 h 275"/>
                <a:gd name="T6" fmla="*/ 242 w 336"/>
                <a:gd name="T7" fmla="*/ 275 h 275"/>
                <a:gd name="T8" fmla="*/ 0 w 336"/>
                <a:gd name="T9" fmla="*/ 143 h 275"/>
                <a:gd name="T10" fmla="*/ 55 w 336"/>
                <a:gd name="T11" fmla="*/ 0 h 275"/>
              </a:gdLst>
              <a:ahLst/>
              <a:cxnLst>
                <a:cxn ang="0">
                  <a:pos x="T0" y="T1"/>
                </a:cxn>
                <a:cxn ang="0">
                  <a:pos x="T2" y="T3"/>
                </a:cxn>
                <a:cxn ang="0">
                  <a:pos x="T4" y="T5"/>
                </a:cxn>
                <a:cxn ang="0">
                  <a:pos x="T6" y="T7"/>
                </a:cxn>
                <a:cxn ang="0">
                  <a:pos x="T8" y="T9"/>
                </a:cxn>
                <a:cxn ang="0">
                  <a:pos x="T10" y="T11"/>
                </a:cxn>
              </a:cxnLst>
              <a:rect l="0" t="0" r="r" b="b"/>
              <a:pathLst>
                <a:path w="336" h="275">
                  <a:moveTo>
                    <a:pt x="55" y="0"/>
                  </a:moveTo>
                  <a:cubicBezTo>
                    <a:pt x="171" y="45"/>
                    <a:pt x="237" y="77"/>
                    <a:pt x="336" y="154"/>
                  </a:cubicBezTo>
                  <a:cubicBezTo>
                    <a:pt x="228" y="169"/>
                    <a:pt x="228" y="169"/>
                    <a:pt x="228" y="169"/>
                  </a:cubicBezTo>
                  <a:cubicBezTo>
                    <a:pt x="242" y="275"/>
                    <a:pt x="242" y="275"/>
                    <a:pt x="242" y="275"/>
                  </a:cubicBezTo>
                  <a:cubicBezTo>
                    <a:pt x="155" y="207"/>
                    <a:pt x="102" y="183"/>
                    <a:pt x="0" y="143"/>
                  </a:cubicBez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2" name="Freeform 489"/>
            <p:cNvSpPr>
              <a:spLocks/>
            </p:cNvSpPr>
            <p:nvPr/>
          </p:nvSpPr>
          <p:spPr bwMode="auto">
            <a:xfrm>
              <a:off x="2500" y="1258"/>
              <a:ext cx="786" cy="551"/>
            </a:xfrm>
            <a:custGeom>
              <a:avLst/>
              <a:gdLst>
                <a:gd name="T0" fmla="*/ 307 w 332"/>
                <a:gd name="T1" fmla="*/ 0 h 232"/>
                <a:gd name="T2" fmla="*/ 0 w 332"/>
                <a:gd name="T3" fmla="*/ 95 h 232"/>
                <a:gd name="T4" fmla="*/ 69 w 332"/>
                <a:gd name="T5" fmla="*/ 232 h 232"/>
                <a:gd name="T6" fmla="*/ 332 w 332"/>
                <a:gd name="T7" fmla="*/ 151 h 232"/>
                <a:gd name="T8" fmla="*/ 307 w 332"/>
                <a:gd name="T9" fmla="*/ 0 h 232"/>
              </a:gdLst>
              <a:ahLst/>
              <a:cxnLst>
                <a:cxn ang="0">
                  <a:pos x="T0" y="T1"/>
                </a:cxn>
                <a:cxn ang="0">
                  <a:pos x="T2" y="T3"/>
                </a:cxn>
                <a:cxn ang="0">
                  <a:pos x="T4" y="T5"/>
                </a:cxn>
                <a:cxn ang="0">
                  <a:pos x="T6" y="T7"/>
                </a:cxn>
                <a:cxn ang="0">
                  <a:pos x="T8" y="T9"/>
                </a:cxn>
              </a:cxnLst>
              <a:rect l="0" t="0" r="r" b="b"/>
              <a:pathLst>
                <a:path w="332" h="232">
                  <a:moveTo>
                    <a:pt x="307" y="0"/>
                  </a:moveTo>
                  <a:cubicBezTo>
                    <a:pt x="184" y="20"/>
                    <a:pt x="113" y="39"/>
                    <a:pt x="0" y="95"/>
                  </a:cubicBezTo>
                  <a:cubicBezTo>
                    <a:pt x="69" y="232"/>
                    <a:pt x="69" y="232"/>
                    <a:pt x="69" y="232"/>
                  </a:cubicBezTo>
                  <a:cubicBezTo>
                    <a:pt x="168" y="183"/>
                    <a:pt x="224" y="169"/>
                    <a:pt x="332" y="151"/>
                  </a:cubicBezTo>
                  <a:lnTo>
                    <a:pt x="307" y="0"/>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3" name="Freeform 490"/>
            <p:cNvSpPr>
              <a:spLocks/>
            </p:cNvSpPr>
            <p:nvPr/>
          </p:nvSpPr>
          <p:spPr bwMode="auto">
            <a:xfrm>
              <a:off x="4394" y="1258"/>
              <a:ext cx="784" cy="551"/>
            </a:xfrm>
            <a:custGeom>
              <a:avLst/>
              <a:gdLst>
                <a:gd name="T0" fmla="*/ 25 w 331"/>
                <a:gd name="T1" fmla="*/ 0 h 232"/>
                <a:gd name="T2" fmla="*/ 331 w 331"/>
                <a:gd name="T3" fmla="*/ 95 h 232"/>
                <a:gd name="T4" fmla="*/ 263 w 331"/>
                <a:gd name="T5" fmla="*/ 232 h 232"/>
                <a:gd name="T6" fmla="*/ 0 w 331"/>
                <a:gd name="T7" fmla="*/ 151 h 232"/>
                <a:gd name="T8" fmla="*/ 25 w 331"/>
                <a:gd name="T9" fmla="*/ 0 h 232"/>
              </a:gdLst>
              <a:ahLst/>
              <a:cxnLst>
                <a:cxn ang="0">
                  <a:pos x="T0" y="T1"/>
                </a:cxn>
                <a:cxn ang="0">
                  <a:pos x="T2" y="T3"/>
                </a:cxn>
                <a:cxn ang="0">
                  <a:pos x="T4" y="T5"/>
                </a:cxn>
                <a:cxn ang="0">
                  <a:pos x="T6" y="T7"/>
                </a:cxn>
                <a:cxn ang="0">
                  <a:pos x="T8" y="T9"/>
                </a:cxn>
              </a:cxnLst>
              <a:rect l="0" t="0" r="r" b="b"/>
              <a:pathLst>
                <a:path w="331" h="232">
                  <a:moveTo>
                    <a:pt x="25" y="0"/>
                  </a:moveTo>
                  <a:cubicBezTo>
                    <a:pt x="148" y="20"/>
                    <a:pt x="219" y="39"/>
                    <a:pt x="331" y="95"/>
                  </a:cubicBezTo>
                  <a:cubicBezTo>
                    <a:pt x="263" y="232"/>
                    <a:pt x="263" y="232"/>
                    <a:pt x="263" y="232"/>
                  </a:cubicBezTo>
                  <a:cubicBezTo>
                    <a:pt x="164" y="183"/>
                    <a:pt x="108" y="169"/>
                    <a:pt x="0" y="151"/>
                  </a:cubicBezTo>
                  <a:lnTo>
                    <a:pt x="25" y="0"/>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4" name="Freeform 491"/>
            <p:cNvSpPr>
              <a:spLocks/>
            </p:cNvSpPr>
            <p:nvPr/>
          </p:nvSpPr>
          <p:spPr bwMode="auto">
            <a:xfrm>
              <a:off x="2836" y="1091"/>
              <a:ext cx="2005" cy="530"/>
            </a:xfrm>
            <a:custGeom>
              <a:avLst/>
              <a:gdLst>
                <a:gd name="T0" fmla="*/ 650 w 847"/>
                <a:gd name="T1" fmla="*/ 35 h 223"/>
                <a:gd name="T2" fmla="*/ 650 w 847"/>
                <a:gd name="T3" fmla="*/ 35 h 223"/>
                <a:gd name="T4" fmla="*/ 198 w 847"/>
                <a:gd name="T5" fmla="*/ 35 h 223"/>
                <a:gd name="T6" fmla="*/ 198 w 847"/>
                <a:gd name="T7" fmla="*/ 35 h 223"/>
                <a:gd name="T8" fmla="*/ 0 w 847"/>
                <a:gd name="T9" fmla="*/ 77 h 223"/>
                <a:gd name="T10" fmla="*/ 45 w 847"/>
                <a:gd name="T11" fmla="*/ 223 h 223"/>
                <a:gd name="T12" fmla="*/ 208 w 847"/>
                <a:gd name="T13" fmla="*/ 189 h 223"/>
                <a:gd name="T14" fmla="*/ 636 w 847"/>
                <a:gd name="T15" fmla="*/ 188 h 223"/>
                <a:gd name="T16" fmla="*/ 637 w 847"/>
                <a:gd name="T17" fmla="*/ 188 h 223"/>
                <a:gd name="T18" fmla="*/ 802 w 847"/>
                <a:gd name="T19" fmla="*/ 223 h 223"/>
                <a:gd name="T20" fmla="*/ 847 w 847"/>
                <a:gd name="T21" fmla="*/ 77 h 223"/>
                <a:gd name="T22" fmla="*/ 650 w 847"/>
                <a:gd name="T23" fmla="*/ 3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7" h="223">
                  <a:moveTo>
                    <a:pt x="650" y="35"/>
                  </a:moveTo>
                  <a:cubicBezTo>
                    <a:pt x="650" y="35"/>
                    <a:pt x="650" y="35"/>
                    <a:pt x="650" y="35"/>
                  </a:cubicBezTo>
                  <a:cubicBezTo>
                    <a:pt x="438" y="0"/>
                    <a:pt x="198" y="35"/>
                    <a:pt x="198" y="35"/>
                  </a:cubicBezTo>
                  <a:cubicBezTo>
                    <a:pt x="198" y="35"/>
                    <a:pt x="198" y="35"/>
                    <a:pt x="198" y="35"/>
                  </a:cubicBezTo>
                  <a:cubicBezTo>
                    <a:pt x="127" y="45"/>
                    <a:pt x="59" y="58"/>
                    <a:pt x="0" y="77"/>
                  </a:cubicBezTo>
                  <a:cubicBezTo>
                    <a:pt x="15" y="126"/>
                    <a:pt x="30" y="174"/>
                    <a:pt x="45" y="223"/>
                  </a:cubicBezTo>
                  <a:cubicBezTo>
                    <a:pt x="94" y="208"/>
                    <a:pt x="149" y="197"/>
                    <a:pt x="208" y="189"/>
                  </a:cubicBezTo>
                  <a:cubicBezTo>
                    <a:pt x="408" y="170"/>
                    <a:pt x="436" y="170"/>
                    <a:pt x="636" y="188"/>
                  </a:cubicBezTo>
                  <a:cubicBezTo>
                    <a:pt x="637" y="188"/>
                    <a:pt x="637" y="188"/>
                    <a:pt x="637" y="188"/>
                  </a:cubicBezTo>
                  <a:cubicBezTo>
                    <a:pt x="697" y="196"/>
                    <a:pt x="753" y="208"/>
                    <a:pt x="802" y="223"/>
                  </a:cubicBezTo>
                  <a:cubicBezTo>
                    <a:pt x="817" y="174"/>
                    <a:pt x="832" y="126"/>
                    <a:pt x="847" y="77"/>
                  </a:cubicBezTo>
                  <a:cubicBezTo>
                    <a:pt x="788" y="58"/>
                    <a:pt x="721" y="45"/>
                    <a:pt x="650" y="35"/>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sp>
        <p:nvSpPr>
          <p:cNvPr id="549" name="文本框 548"/>
          <p:cNvSpPr txBox="1"/>
          <p:nvPr/>
        </p:nvSpPr>
        <p:spPr>
          <a:xfrm>
            <a:off x="3450232" y="2077894"/>
            <a:ext cx="5291536" cy="887170"/>
          </a:xfrm>
          <a:prstGeom prst="rect">
            <a:avLst/>
          </a:prstGeom>
          <a:noFill/>
        </p:spPr>
        <p:txBody>
          <a:bodyPr wrap="square" rtlCol="0">
            <a:prstTxWarp prst="textArchUp">
              <a:avLst/>
            </a:prstTxWarp>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sz="11500" b="1" dirty="0" smtClean="0">
                <a:solidFill>
                  <a:srgbClr val="F25243"/>
                </a:solidFill>
                <a:effectLst>
                  <a:innerShdw blurRad="63500" dist="50800" dir="13500000">
                    <a:srgbClr val="555354">
                      <a:alpha val="50000"/>
                    </a:srgbClr>
                  </a:innerShdw>
                </a:effectLst>
                <a:latin typeface="Arial Unicode MS" panose="020B0604020202020204" pitchFamily="34" charset="-128"/>
                <a:ea typeface="Arial Unicode MS" panose="020B0604020202020204" pitchFamily="34" charset="-128"/>
                <a:cs typeface="Arial Unicode MS" panose="020B0604020202020204" pitchFamily="34" charset="-128"/>
              </a:rPr>
              <a:t>LUYỆN TẬP CỦNG CỐ</a:t>
            </a:r>
            <a:endParaRPr lang="en-US" altLang="zh-CN" sz="11500" b="1" dirty="0">
              <a:solidFill>
                <a:srgbClr val="F25243"/>
              </a:solidFill>
              <a:effectLst>
                <a:innerShdw blurRad="63500" dist="50800" dir="13500000">
                  <a:srgbClr val="555354">
                    <a:alpha val="50000"/>
                  </a:srgb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84" name="图片 7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6791" y="4178648"/>
            <a:ext cx="3150826" cy="1434276"/>
          </a:xfrm>
          <a:prstGeom prst="rect">
            <a:avLst/>
          </a:prstGeom>
        </p:spPr>
      </p:pic>
      <p:pic>
        <p:nvPicPr>
          <p:cNvPr id="503" name="图片 502"/>
          <p:cNvPicPr>
            <a:picLocks noChangeAspect="1"/>
          </p:cNvPicPr>
          <p:nvPr/>
        </p:nvPicPr>
        <p:blipFill>
          <a:blip r:embed="rId7"/>
          <a:stretch>
            <a:fillRect/>
          </a:stretch>
        </p:blipFill>
        <p:spPr>
          <a:xfrm>
            <a:off x="7106708" y="4936729"/>
            <a:ext cx="1344242" cy="676195"/>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678" y="365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sp>
        <p:nvSpPr>
          <p:cNvPr id="786" name="椭圆形标注 785"/>
          <p:cNvSpPr/>
          <p:nvPr/>
        </p:nvSpPr>
        <p:spPr>
          <a:xfrm>
            <a:off x="9340826" y="850644"/>
            <a:ext cx="1533832" cy="979303"/>
          </a:xfrm>
          <a:prstGeom prst="wedgeEllipseCallout">
            <a:avLst>
              <a:gd name="adj1" fmla="val -36920"/>
              <a:gd name="adj2" fmla="val 5953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7" name="文本框 786"/>
          <p:cNvSpPr txBox="1"/>
          <p:nvPr/>
        </p:nvSpPr>
        <p:spPr>
          <a:xfrm>
            <a:off x="9220928" y="1155629"/>
            <a:ext cx="1773628" cy="461665"/>
          </a:xfrm>
          <a:prstGeom prst="rect">
            <a:avLst/>
          </a:prstGeom>
          <a:noFill/>
        </p:spPr>
        <p:txBody>
          <a:bodyPr wrap="square" rtlCol="0">
            <a:spAutoFit/>
          </a:bodyPr>
          <a:lstStyle/>
          <a:p>
            <a:pPr algn="ctr"/>
            <a:r>
              <a:rPr lang="en-US" altLang="zh-CN" sz="2400" b="1" dirty="0" err="1" smtClean="0">
                <a:solidFill>
                  <a:srgbClr val="555354"/>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Chủ</a:t>
            </a:r>
            <a:r>
              <a:rPr lang="en-US" altLang="zh-CN" sz="2400" b="1" dirty="0" smtClean="0">
                <a:solidFill>
                  <a:srgbClr val="555354"/>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400" b="1" dirty="0" err="1" smtClean="0">
                <a:solidFill>
                  <a:srgbClr val="555354"/>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đề</a:t>
            </a:r>
            <a:r>
              <a:rPr lang="en-US" altLang="zh-CN" sz="2400" b="1" dirty="0" smtClean="0">
                <a:solidFill>
                  <a:srgbClr val="555354"/>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2</a:t>
            </a:r>
            <a:endParaRPr lang="zh-CN" altLang="en-US" sz="2400" b="1" dirty="0">
              <a:solidFill>
                <a:srgbClr val="555354"/>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81" name="图片 380"/>
          <p:cNvPicPr>
            <a:picLocks noChangeAspect="1"/>
          </p:cNvPicPr>
          <p:nvPr/>
        </p:nvPicPr>
        <p:blipFill rotWithShape="1">
          <a:blip r:embed="rId8">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pic>
        <p:nvPicPr>
          <p:cNvPr id="785" name="图片 7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1003" y="5303525"/>
            <a:ext cx="1713124" cy="597460"/>
          </a:xfrm>
          <a:prstGeom prst="rect">
            <a:avLst/>
          </a:prstGeom>
        </p:spPr>
      </p:pic>
    </p:spTree>
    <p:extLst>
      <p:ext uri="{BB962C8B-B14F-4D97-AF65-F5344CB8AC3E}">
        <p14:creationId xmlns:p14="http://schemas.microsoft.com/office/powerpoint/2010/main" val="2508069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sp>
        <p:nvSpPr>
          <p:cNvPr id="106" name="矩形 105"/>
          <p:cNvSpPr/>
          <p:nvPr/>
        </p:nvSpPr>
        <p:spPr>
          <a:xfrm>
            <a:off x="-30" y="1"/>
            <a:ext cx="12192060" cy="6857999"/>
          </a:xfrm>
          <a:prstGeom prst="rect">
            <a:avLst/>
          </a:prstGeom>
          <a:solidFill>
            <a:srgbClr val="F8F7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p:cNvGrpSpPr/>
          <p:nvPr/>
        </p:nvGrpSpPr>
        <p:grpSpPr>
          <a:xfrm>
            <a:off x="1440424" y="308864"/>
            <a:ext cx="9936726"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24685"/>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Sắp</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xếp</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các</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từ</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ngữ</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thành</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câu</a:t>
              </a:r>
              <a:endParaRPr lang="en-US" altLang="zh-CN" sz="3200" b="1" dirty="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45" name="任意多边形 144"/>
          <p:cNvSpPr/>
          <p:nvPr/>
        </p:nvSpPr>
        <p:spPr>
          <a:xfrm rot="16200000">
            <a:off x="5928348" y="4216444"/>
            <a:ext cx="4226560" cy="289807"/>
          </a:xfrm>
          <a:custGeom>
            <a:avLst/>
            <a:gdLst>
              <a:gd name="connsiteX0" fmla="*/ 0 w 4226560"/>
              <a:gd name="connsiteY0" fmla="*/ 0 h 289807"/>
              <a:gd name="connsiteX1" fmla="*/ 4226560 w 4226560"/>
              <a:gd name="connsiteY1" fmla="*/ 0 h 289807"/>
              <a:gd name="connsiteX2" fmla="*/ 4226560 w 4226560"/>
              <a:gd name="connsiteY2" fmla="*/ 289807 h 289807"/>
              <a:gd name="connsiteX3" fmla="*/ 0 w 4226560"/>
              <a:gd name="connsiteY3" fmla="*/ 289807 h 289807"/>
              <a:gd name="connsiteX4" fmla="*/ 0 w 4226560"/>
              <a:gd name="connsiteY4" fmla="*/ 0 h 289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289807">
                <a:moveTo>
                  <a:pt x="0" y="0"/>
                </a:moveTo>
                <a:lnTo>
                  <a:pt x="4226560" y="0"/>
                </a:lnTo>
                <a:lnTo>
                  <a:pt x="4226560" y="289807"/>
                </a:lnTo>
                <a:lnTo>
                  <a:pt x="0" y="289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55594" bIns="0" numCol="1" spcCol="1270" anchor="t" anchorCtr="0">
            <a:noAutofit/>
          </a:bodyPr>
          <a:lstStyle/>
          <a:p>
            <a:pPr lvl="0" algn="r" defTabSz="622300">
              <a:lnSpc>
                <a:spcPct val="90000"/>
              </a:lnSpc>
              <a:spcBef>
                <a:spcPct val="0"/>
              </a:spcBef>
              <a:spcAft>
                <a:spcPct val="35000"/>
              </a:spcAft>
            </a:pPr>
            <a:endParaRPr lang="zh-CN" altLang="en-US" sz="1400" kern="1200"/>
          </a:p>
        </p:txBody>
      </p:sp>
      <p:grpSp>
        <p:nvGrpSpPr>
          <p:cNvPr id="151" name="组合 150"/>
          <p:cNvGrpSpPr/>
          <p:nvPr/>
        </p:nvGrpSpPr>
        <p:grpSpPr>
          <a:xfrm>
            <a:off x="968260" y="1814375"/>
            <a:ext cx="2022463" cy="1110040"/>
            <a:chOff x="969724" y="4041775"/>
            <a:chExt cx="2385571" cy="2369299"/>
          </a:xfrm>
        </p:grpSpPr>
        <p:sp>
          <p:nvSpPr>
            <p:cNvPr id="158" name="矩形 157"/>
            <p:cNvSpPr/>
            <p:nvPr/>
          </p:nvSpPr>
          <p:spPr>
            <a:xfrm>
              <a:off x="979767" y="4041775"/>
              <a:ext cx="2375528" cy="2282968"/>
            </a:xfrm>
            <a:prstGeom prst="rect">
              <a:avLst/>
            </a:prstGeom>
            <a:solidFill>
              <a:schemeClr val="bg1">
                <a:alpha val="50000"/>
              </a:schemeClr>
            </a:solidFill>
            <a:ln>
              <a:solidFill>
                <a:srgbClr val="14BAC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5" name="文本框 164"/>
            <p:cNvSpPr txBox="1"/>
            <p:nvPr/>
          </p:nvSpPr>
          <p:spPr>
            <a:xfrm>
              <a:off x="969724" y="4111831"/>
              <a:ext cx="2176824" cy="2299243"/>
            </a:xfrm>
            <a:prstGeom prst="rect">
              <a:avLst/>
            </a:prstGeom>
            <a:noFill/>
          </p:spPr>
          <p:txBody>
            <a:bodyPr wrap="square" rtlCol="0">
              <a:spAutoFit/>
            </a:bodyPr>
            <a:lstStyle/>
            <a:p>
              <a:pPr algn="ctr"/>
              <a:r>
                <a:rPr lang="en-US" altLang="zh-CN" sz="3200" b="1" dirty="0" err="1">
                  <a:solidFill>
                    <a:srgbClr val="14BAC6"/>
                  </a:solidFill>
                  <a:latin typeface="Arial" panose="020B0604020202020204" pitchFamily="34" charset="0"/>
                  <a:ea typeface="微软雅黑" panose="020B0503020204020204" pitchFamily="34" charset="-122"/>
                  <a:sym typeface="Arial" panose="020B0604020202020204" pitchFamily="34" charset="0"/>
                </a:rPr>
                <a:t>k</a:t>
              </a:r>
              <a:r>
                <a:rPr lang="en-US" altLang="zh-CN" sz="3200" b="1" dirty="0" err="1" smtClean="0">
                  <a:solidFill>
                    <a:srgbClr val="14BAC6"/>
                  </a:solidFill>
                  <a:latin typeface="Arial" panose="020B0604020202020204" pitchFamily="34" charset="0"/>
                  <a:ea typeface="微软雅黑" panose="020B0503020204020204" pitchFamily="34" charset="-122"/>
                  <a:sym typeface="Arial" panose="020B0604020202020204" pitchFamily="34" charset="0"/>
                </a:rPr>
                <a:t>ể</a:t>
              </a:r>
              <a:r>
                <a:rPr lang="en-US" altLang="zh-CN" sz="3200" b="1" dirty="0" smtClean="0">
                  <a:solidFill>
                    <a:srgbClr val="14BAC6"/>
                  </a:solidFill>
                  <a:latin typeface="Arial" panose="020B0604020202020204" pitchFamily="34" charset="0"/>
                  <a:ea typeface="微软雅黑" panose="020B0503020204020204" pitchFamily="34" charset="-122"/>
                  <a:sym typeface="Arial" panose="020B0604020202020204" pitchFamily="34" charset="0"/>
                </a:rPr>
                <a:t> </a:t>
              </a:r>
              <a:r>
                <a:rPr lang="en-US" altLang="zh-CN" sz="3200" b="1" dirty="0" err="1" smtClean="0">
                  <a:solidFill>
                    <a:srgbClr val="14BAC6"/>
                  </a:solidFill>
                  <a:latin typeface="Arial" panose="020B0604020202020204" pitchFamily="34" charset="0"/>
                  <a:ea typeface="微软雅黑" panose="020B0503020204020204" pitchFamily="34" charset="-122"/>
                  <a:sym typeface="Arial" panose="020B0604020202020204" pitchFamily="34" charset="0"/>
                </a:rPr>
                <a:t>chuyện</a:t>
              </a:r>
              <a:endParaRPr lang="zh-CN" altLang="en-US" sz="3200" b="1" dirty="0">
                <a:solidFill>
                  <a:srgbClr val="14BAC6"/>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7" name="组合 166"/>
          <p:cNvGrpSpPr/>
          <p:nvPr/>
        </p:nvGrpSpPr>
        <p:grpSpPr>
          <a:xfrm>
            <a:off x="3925588" y="1814375"/>
            <a:ext cx="2493764" cy="1069593"/>
            <a:chOff x="3814281" y="4041775"/>
            <a:chExt cx="2941489" cy="2282968"/>
          </a:xfrm>
        </p:grpSpPr>
        <p:sp>
          <p:nvSpPr>
            <p:cNvPr id="168" name="任意多边形 167"/>
            <p:cNvSpPr/>
            <p:nvPr/>
          </p:nvSpPr>
          <p:spPr>
            <a:xfrm>
              <a:off x="3814281" y="4041775"/>
              <a:ext cx="2366764" cy="2282968"/>
            </a:xfrm>
            <a:custGeom>
              <a:avLst/>
              <a:gdLst>
                <a:gd name="connsiteX0" fmla="*/ 0 w 1443549"/>
                <a:gd name="connsiteY0" fmla="*/ 0 h 4226560"/>
                <a:gd name="connsiteX1" fmla="*/ 1443549 w 1443549"/>
                <a:gd name="connsiteY1" fmla="*/ 0 h 4226560"/>
                <a:gd name="connsiteX2" fmla="*/ 1443549 w 1443549"/>
                <a:gd name="connsiteY2" fmla="*/ 4226560 h 4226560"/>
                <a:gd name="connsiteX3" fmla="*/ 0 w 1443549"/>
                <a:gd name="connsiteY3" fmla="*/ 4226560 h 4226560"/>
                <a:gd name="connsiteX4" fmla="*/ 0 w 1443549"/>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49" h="4226560">
                  <a:moveTo>
                    <a:pt x="0" y="0"/>
                  </a:moveTo>
                  <a:lnTo>
                    <a:pt x="1443549" y="0"/>
                  </a:lnTo>
                  <a:lnTo>
                    <a:pt x="1443549" y="4226560"/>
                  </a:lnTo>
                  <a:lnTo>
                    <a:pt x="0" y="4226560"/>
                  </a:lnTo>
                  <a:lnTo>
                    <a:pt x="0" y="0"/>
                  </a:lnTo>
                  <a:close/>
                </a:path>
              </a:pathLst>
            </a:custGeom>
            <a:solidFill>
              <a:schemeClr val="bg1">
                <a:alpha val="50000"/>
              </a:schemeClr>
            </a:solidFill>
            <a:ln>
              <a:solidFill>
                <a:srgbClr val="92D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255594" rIns="227584" bIns="227584" numCol="1" spcCol="1270" anchor="t" anchorCtr="0">
              <a:noAutofit/>
            </a:bodyPr>
            <a:lstStyle/>
            <a:p>
              <a:pPr marL="228600" lvl="1" indent="-228600" algn="l" defTabSz="1111250">
                <a:lnSpc>
                  <a:spcPct val="90000"/>
                </a:lnSpc>
                <a:spcBef>
                  <a:spcPct val="0"/>
                </a:spcBef>
                <a:spcAft>
                  <a:spcPct val="15000"/>
                </a:spcAft>
                <a:buChar char="••"/>
              </a:pPr>
              <a:endParaRPr lang="zh-CN" altLang="en-US" sz="3600" kern="1200"/>
            </a:p>
            <a:p>
              <a:pPr marL="228600" lvl="1" indent="-228600" algn="l" defTabSz="1111250">
                <a:lnSpc>
                  <a:spcPct val="90000"/>
                </a:lnSpc>
                <a:spcBef>
                  <a:spcPct val="0"/>
                </a:spcBef>
                <a:spcAft>
                  <a:spcPct val="15000"/>
                </a:spcAft>
                <a:buChar char="••"/>
              </a:pPr>
              <a:endParaRPr lang="zh-CN" altLang="en-US" sz="3600" kern="1200"/>
            </a:p>
          </p:txBody>
        </p:sp>
        <p:sp>
          <p:nvSpPr>
            <p:cNvPr id="169" name="文本框 168"/>
            <p:cNvSpPr txBox="1"/>
            <p:nvPr/>
          </p:nvSpPr>
          <p:spPr>
            <a:xfrm>
              <a:off x="4578946" y="4477845"/>
              <a:ext cx="2176824" cy="1248159"/>
            </a:xfrm>
            <a:prstGeom prst="rect">
              <a:avLst/>
            </a:prstGeom>
            <a:noFill/>
          </p:spPr>
          <p:txBody>
            <a:bodyPr wrap="square" rtlCol="0">
              <a:spAutoFit/>
            </a:bodyPr>
            <a:lstStyle/>
            <a:p>
              <a:r>
                <a:rPr lang="en-US" altLang="zh-CN" sz="3200" b="1" dirty="0" err="1" smtClean="0">
                  <a:solidFill>
                    <a:srgbClr val="92D050"/>
                  </a:solidFill>
                  <a:latin typeface="Arial" panose="020B0604020202020204" pitchFamily="34" charset="0"/>
                  <a:ea typeface="微软雅黑" panose="020B0503020204020204" pitchFamily="34" charset="-122"/>
                  <a:sym typeface="Arial" panose="020B0604020202020204" pitchFamily="34" charset="0"/>
                </a:rPr>
                <a:t>cháu</a:t>
              </a:r>
              <a:endParaRPr lang="zh-CN" altLang="en-US" sz="3200" b="1" dirty="0">
                <a:solidFill>
                  <a:srgbClr val="92D05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1" name="组合 170"/>
          <p:cNvGrpSpPr/>
          <p:nvPr/>
        </p:nvGrpSpPr>
        <p:grpSpPr>
          <a:xfrm>
            <a:off x="6855352" y="1814375"/>
            <a:ext cx="2231612" cy="1069593"/>
            <a:chOff x="6648795" y="4041775"/>
            <a:chExt cx="2632271" cy="2282968"/>
          </a:xfrm>
        </p:grpSpPr>
        <p:sp>
          <p:nvSpPr>
            <p:cNvPr id="172" name="任意多边形 171"/>
            <p:cNvSpPr/>
            <p:nvPr/>
          </p:nvSpPr>
          <p:spPr>
            <a:xfrm>
              <a:off x="6648795" y="4041775"/>
              <a:ext cx="2374438" cy="2282968"/>
            </a:xfrm>
            <a:custGeom>
              <a:avLst/>
              <a:gdLst>
                <a:gd name="connsiteX0" fmla="*/ 0 w 1443549"/>
                <a:gd name="connsiteY0" fmla="*/ 0 h 4226560"/>
                <a:gd name="connsiteX1" fmla="*/ 1443549 w 1443549"/>
                <a:gd name="connsiteY1" fmla="*/ 0 h 4226560"/>
                <a:gd name="connsiteX2" fmla="*/ 1443549 w 1443549"/>
                <a:gd name="connsiteY2" fmla="*/ 4226560 h 4226560"/>
                <a:gd name="connsiteX3" fmla="*/ 0 w 1443549"/>
                <a:gd name="connsiteY3" fmla="*/ 4226560 h 4226560"/>
                <a:gd name="connsiteX4" fmla="*/ 0 w 1443549"/>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49" h="4226560">
                  <a:moveTo>
                    <a:pt x="0" y="0"/>
                  </a:moveTo>
                  <a:lnTo>
                    <a:pt x="1443549" y="0"/>
                  </a:lnTo>
                  <a:lnTo>
                    <a:pt x="1443549" y="4226560"/>
                  </a:lnTo>
                  <a:lnTo>
                    <a:pt x="0" y="4226560"/>
                  </a:lnTo>
                  <a:lnTo>
                    <a:pt x="0" y="0"/>
                  </a:lnTo>
                  <a:close/>
                </a:path>
              </a:pathLst>
            </a:custGeom>
            <a:solidFill>
              <a:schemeClr val="bg1">
                <a:alpha val="50000"/>
              </a:schemeClr>
            </a:solidFill>
            <a:ln>
              <a:solidFill>
                <a:srgbClr val="F6512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255594" rIns="227584" bIns="227584" numCol="1" spcCol="1270" anchor="t" anchorCtr="0">
              <a:noAutofit/>
            </a:bodyPr>
            <a:lstStyle/>
            <a:p>
              <a:pPr marL="228600" lvl="1" indent="-228600" algn="l" defTabSz="1111250">
                <a:lnSpc>
                  <a:spcPct val="90000"/>
                </a:lnSpc>
                <a:spcBef>
                  <a:spcPct val="0"/>
                </a:spcBef>
                <a:spcAft>
                  <a:spcPct val="15000"/>
                </a:spcAft>
                <a:buChar char="••"/>
              </a:pPr>
              <a:endParaRPr lang="zh-CN" altLang="en-US" sz="3600" kern="1200" dirty="0"/>
            </a:p>
            <a:p>
              <a:pPr marL="228600" lvl="1" indent="-228600" algn="l" defTabSz="1111250">
                <a:lnSpc>
                  <a:spcPct val="90000"/>
                </a:lnSpc>
                <a:spcBef>
                  <a:spcPct val="0"/>
                </a:spcBef>
                <a:spcAft>
                  <a:spcPct val="15000"/>
                </a:spcAft>
                <a:buChar char="••"/>
              </a:pPr>
              <a:endParaRPr lang="zh-CN" altLang="en-US" sz="3600" kern="1200" dirty="0"/>
            </a:p>
          </p:txBody>
        </p:sp>
        <p:sp>
          <p:nvSpPr>
            <p:cNvPr id="173" name="文本框 172"/>
            <p:cNvSpPr txBox="1"/>
            <p:nvPr/>
          </p:nvSpPr>
          <p:spPr>
            <a:xfrm>
              <a:off x="7104242" y="4439158"/>
              <a:ext cx="2176824" cy="1248159"/>
            </a:xfrm>
            <a:prstGeom prst="rect">
              <a:avLst/>
            </a:prstGeom>
            <a:noFill/>
          </p:spPr>
          <p:txBody>
            <a:bodyPr wrap="square" rtlCol="0">
              <a:spAutoFit/>
            </a:bodyPr>
            <a:lstStyle/>
            <a:p>
              <a:r>
                <a:rPr lang="en-US" altLang="zh-CN" sz="3200" b="1" dirty="0" err="1" smtClean="0">
                  <a:solidFill>
                    <a:srgbClr val="F65123"/>
                  </a:solidFill>
                  <a:latin typeface="Arial" panose="020B0604020202020204" pitchFamily="34" charset="0"/>
                  <a:ea typeface="微软雅黑" panose="020B0503020204020204" pitchFamily="34" charset="-122"/>
                  <a:sym typeface="Arial" panose="020B0604020202020204" pitchFamily="34" charset="0"/>
                </a:rPr>
                <a:t>bà</a:t>
              </a:r>
              <a:endParaRPr lang="zh-CN" altLang="en-US" sz="3200" b="1" dirty="0">
                <a:solidFill>
                  <a:srgbClr val="F6512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5" name="组合 174"/>
          <p:cNvGrpSpPr/>
          <p:nvPr/>
        </p:nvGrpSpPr>
        <p:grpSpPr>
          <a:xfrm>
            <a:off x="9784174" y="1814374"/>
            <a:ext cx="2024757" cy="1069592"/>
            <a:chOff x="9483308" y="4041775"/>
            <a:chExt cx="2388278" cy="2282968"/>
          </a:xfrm>
        </p:grpSpPr>
        <p:sp>
          <p:nvSpPr>
            <p:cNvPr id="176" name="任意多边形 175"/>
            <p:cNvSpPr/>
            <p:nvPr/>
          </p:nvSpPr>
          <p:spPr>
            <a:xfrm>
              <a:off x="9483308" y="4041775"/>
              <a:ext cx="2388278" cy="2282968"/>
            </a:xfrm>
            <a:custGeom>
              <a:avLst/>
              <a:gdLst>
                <a:gd name="connsiteX0" fmla="*/ 0 w 1443549"/>
                <a:gd name="connsiteY0" fmla="*/ 0 h 4226560"/>
                <a:gd name="connsiteX1" fmla="*/ 1443549 w 1443549"/>
                <a:gd name="connsiteY1" fmla="*/ 0 h 4226560"/>
                <a:gd name="connsiteX2" fmla="*/ 1443549 w 1443549"/>
                <a:gd name="connsiteY2" fmla="*/ 4226560 h 4226560"/>
                <a:gd name="connsiteX3" fmla="*/ 0 w 1443549"/>
                <a:gd name="connsiteY3" fmla="*/ 4226560 h 4226560"/>
                <a:gd name="connsiteX4" fmla="*/ 0 w 1443549"/>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49" h="4226560">
                  <a:moveTo>
                    <a:pt x="0" y="0"/>
                  </a:moveTo>
                  <a:lnTo>
                    <a:pt x="1443549" y="0"/>
                  </a:lnTo>
                  <a:lnTo>
                    <a:pt x="1443549" y="4226560"/>
                  </a:lnTo>
                  <a:lnTo>
                    <a:pt x="0" y="4226560"/>
                  </a:lnTo>
                  <a:lnTo>
                    <a:pt x="0" y="0"/>
                  </a:lnTo>
                  <a:close/>
                </a:path>
              </a:pathLst>
            </a:custGeom>
            <a:solidFill>
              <a:schemeClr val="bg1">
                <a:alpha val="50000"/>
              </a:schemeClr>
            </a:solidFill>
            <a:ln>
              <a:solidFill>
                <a:srgbClr val="DD6A7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255594" rIns="227584" bIns="227584" numCol="1" spcCol="1270" anchor="t" anchorCtr="0">
              <a:noAutofit/>
            </a:bodyPr>
            <a:lstStyle/>
            <a:p>
              <a:pPr marL="228600" lvl="1" indent="-228600" algn="l" defTabSz="1111250">
                <a:lnSpc>
                  <a:spcPct val="90000"/>
                </a:lnSpc>
                <a:spcBef>
                  <a:spcPct val="0"/>
                </a:spcBef>
                <a:spcAft>
                  <a:spcPct val="15000"/>
                </a:spcAft>
                <a:buChar char="••"/>
              </a:pPr>
              <a:endParaRPr lang="zh-CN" altLang="en-US" sz="3600" kern="1200"/>
            </a:p>
            <a:p>
              <a:pPr marL="228600" lvl="1" indent="-228600" algn="l" defTabSz="1111250">
                <a:lnSpc>
                  <a:spcPct val="90000"/>
                </a:lnSpc>
                <a:spcBef>
                  <a:spcPct val="0"/>
                </a:spcBef>
                <a:spcAft>
                  <a:spcPct val="15000"/>
                </a:spcAft>
                <a:buChar char="••"/>
              </a:pPr>
              <a:endParaRPr lang="zh-CN" altLang="en-US" sz="3600" kern="1200"/>
            </a:p>
          </p:txBody>
        </p:sp>
        <p:sp>
          <p:nvSpPr>
            <p:cNvPr id="177" name="文本框 176"/>
            <p:cNvSpPr txBox="1"/>
            <p:nvPr/>
          </p:nvSpPr>
          <p:spPr>
            <a:xfrm>
              <a:off x="9549669" y="4572176"/>
              <a:ext cx="2176825" cy="1248161"/>
            </a:xfrm>
            <a:prstGeom prst="rect">
              <a:avLst/>
            </a:prstGeom>
            <a:noFill/>
          </p:spPr>
          <p:txBody>
            <a:bodyPr wrap="square" rtlCol="0">
              <a:spAutoFit/>
            </a:bodyPr>
            <a:lstStyle/>
            <a:p>
              <a:pPr algn="ctr"/>
              <a:r>
                <a:rPr lang="en-US" altLang="zh-CN" sz="3200" b="1" dirty="0" err="1" smtClean="0">
                  <a:solidFill>
                    <a:srgbClr val="DD6A7A"/>
                  </a:solidFill>
                  <a:latin typeface="Arial" panose="020B0604020202020204" pitchFamily="34" charset="0"/>
                  <a:ea typeface="微软雅黑" panose="020B0503020204020204" pitchFamily="34" charset="-122"/>
                  <a:sym typeface="Arial" panose="020B0604020202020204" pitchFamily="34" charset="0"/>
                </a:rPr>
                <a:t>nghe</a:t>
              </a:r>
              <a:endParaRPr lang="zh-CN" altLang="en-US" sz="3200" b="1" dirty="0">
                <a:solidFill>
                  <a:srgbClr val="DD6A7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3" name="组合 182"/>
          <p:cNvGrpSpPr/>
          <p:nvPr/>
        </p:nvGrpSpPr>
        <p:grpSpPr>
          <a:xfrm>
            <a:off x="680127" y="1491209"/>
            <a:ext cx="597040" cy="646331"/>
            <a:chOff x="683120" y="3585178"/>
            <a:chExt cx="597040" cy="646331"/>
          </a:xfrm>
        </p:grpSpPr>
        <p:sp>
          <p:nvSpPr>
            <p:cNvPr id="184" name="矩形 183"/>
            <p:cNvSpPr/>
            <p:nvPr/>
          </p:nvSpPr>
          <p:spPr>
            <a:xfrm>
              <a:off x="691833" y="3618536"/>
              <a:ext cx="579615" cy="579615"/>
            </a:xfrm>
            <a:prstGeom prst="rect">
              <a:avLst/>
            </a:prstGeom>
            <a:solidFill>
              <a:srgbClr val="7EEAF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5" name="文本框 184"/>
            <p:cNvSpPr txBox="1"/>
            <p:nvPr/>
          </p:nvSpPr>
          <p:spPr>
            <a:xfrm>
              <a:off x="683120" y="3585178"/>
              <a:ext cx="597040" cy="646331"/>
            </a:xfrm>
            <a:prstGeom prst="rect">
              <a:avLst/>
            </a:prstGeom>
            <a:solidFill>
              <a:srgbClr val="14BAC6"/>
            </a:solidFill>
          </p:spPr>
          <p:txBody>
            <a:bodyPr wrap="square" rtlCol="0">
              <a:spAutoFit/>
            </a:bodyPr>
            <a:lstStyle/>
            <a:p>
              <a:pPr algn="ctr"/>
              <a:r>
                <a:rPr lang="en-US" altLang="zh-CN" sz="3600" b="1" dirty="0" smtClean="0">
                  <a:solidFill>
                    <a:schemeClr val="bg1"/>
                  </a:solidFill>
                  <a:latin typeface="+mn-ea"/>
                  <a:sym typeface="Arial" panose="020B0604020202020204" pitchFamily="34" charset="0"/>
                </a:rPr>
                <a:t>1</a:t>
              </a:r>
              <a:endParaRPr lang="zh-CN" altLang="en-US" sz="3600" b="1" dirty="0">
                <a:solidFill>
                  <a:schemeClr val="bg1"/>
                </a:solidFill>
                <a:latin typeface="+mn-ea"/>
                <a:sym typeface="Arial" panose="020B0604020202020204" pitchFamily="34" charset="0"/>
              </a:endParaRPr>
            </a:p>
          </p:txBody>
        </p:sp>
      </p:grpSp>
      <p:grpSp>
        <p:nvGrpSpPr>
          <p:cNvPr id="186" name="组合 185"/>
          <p:cNvGrpSpPr/>
          <p:nvPr/>
        </p:nvGrpSpPr>
        <p:grpSpPr>
          <a:xfrm>
            <a:off x="3628316" y="1491209"/>
            <a:ext cx="597040" cy="646331"/>
            <a:chOff x="3577916" y="3585178"/>
            <a:chExt cx="597040" cy="646331"/>
          </a:xfrm>
        </p:grpSpPr>
        <p:sp>
          <p:nvSpPr>
            <p:cNvPr id="187" name="矩形 186"/>
            <p:cNvSpPr/>
            <p:nvPr/>
          </p:nvSpPr>
          <p:spPr>
            <a:xfrm>
              <a:off x="3586629" y="3618536"/>
              <a:ext cx="579615" cy="579615"/>
            </a:xfrm>
            <a:prstGeom prst="rect">
              <a:avLst/>
            </a:prstGeom>
            <a:solidFill>
              <a:srgbClr val="ADDB7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8" name="文本框 187"/>
            <p:cNvSpPr txBox="1"/>
            <p:nvPr/>
          </p:nvSpPr>
          <p:spPr>
            <a:xfrm>
              <a:off x="3577916" y="3585178"/>
              <a:ext cx="597040" cy="646331"/>
            </a:xfrm>
            <a:prstGeom prst="rect">
              <a:avLst/>
            </a:prstGeom>
            <a:solidFill>
              <a:srgbClr val="92D050"/>
            </a:solidFill>
          </p:spPr>
          <p:txBody>
            <a:bodyPr wrap="square" rtlCol="0">
              <a:spAutoFit/>
            </a:bodyPr>
            <a:lstStyle/>
            <a:p>
              <a:pPr algn="ctr"/>
              <a:r>
                <a:rPr lang="en-US" altLang="zh-CN" sz="3600" b="1" dirty="0" smtClean="0">
                  <a:solidFill>
                    <a:schemeClr val="bg1"/>
                  </a:solidFill>
                  <a:latin typeface="+mn-ea"/>
                  <a:sym typeface="Arial" panose="020B0604020202020204" pitchFamily="34" charset="0"/>
                </a:rPr>
                <a:t>2</a:t>
              </a:r>
              <a:endParaRPr lang="zh-CN" altLang="en-US" sz="3600" b="1" dirty="0">
                <a:solidFill>
                  <a:schemeClr val="bg1"/>
                </a:solidFill>
                <a:latin typeface="+mn-ea"/>
                <a:sym typeface="Arial" panose="020B0604020202020204" pitchFamily="34" charset="0"/>
              </a:endParaRPr>
            </a:p>
          </p:txBody>
        </p:sp>
      </p:grpSp>
      <p:grpSp>
        <p:nvGrpSpPr>
          <p:cNvPr id="189" name="组合 188"/>
          <p:cNvGrpSpPr/>
          <p:nvPr/>
        </p:nvGrpSpPr>
        <p:grpSpPr>
          <a:xfrm>
            <a:off x="6557455" y="1491209"/>
            <a:ext cx="597040" cy="646331"/>
            <a:chOff x="6474586" y="3585178"/>
            <a:chExt cx="597040" cy="646331"/>
          </a:xfrm>
        </p:grpSpPr>
        <p:sp>
          <p:nvSpPr>
            <p:cNvPr id="190" name="矩形 189"/>
            <p:cNvSpPr/>
            <p:nvPr/>
          </p:nvSpPr>
          <p:spPr>
            <a:xfrm>
              <a:off x="6483299" y="3618536"/>
              <a:ext cx="579615" cy="579615"/>
            </a:xfrm>
            <a:prstGeom prst="rect">
              <a:avLst/>
            </a:prstGeom>
            <a:solidFill>
              <a:srgbClr val="F8795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1" name="文本框 190"/>
            <p:cNvSpPr txBox="1"/>
            <p:nvPr/>
          </p:nvSpPr>
          <p:spPr>
            <a:xfrm>
              <a:off x="6474586" y="3585178"/>
              <a:ext cx="597040" cy="646331"/>
            </a:xfrm>
            <a:prstGeom prst="rect">
              <a:avLst/>
            </a:prstGeom>
            <a:solidFill>
              <a:srgbClr val="F65123"/>
            </a:solidFill>
          </p:spPr>
          <p:txBody>
            <a:bodyPr wrap="square" rtlCol="0">
              <a:spAutoFit/>
            </a:bodyPr>
            <a:lstStyle/>
            <a:p>
              <a:pPr algn="ctr"/>
              <a:r>
                <a:rPr lang="en-US" altLang="zh-CN" sz="3600" b="1" dirty="0" smtClean="0">
                  <a:solidFill>
                    <a:schemeClr val="bg1"/>
                  </a:solidFill>
                  <a:latin typeface="+mn-ea"/>
                  <a:sym typeface="Arial" panose="020B0604020202020204" pitchFamily="34" charset="0"/>
                </a:rPr>
                <a:t>3</a:t>
              </a:r>
              <a:endParaRPr lang="zh-CN" altLang="en-US" sz="3600" b="1" dirty="0">
                <a:solidFill>
                  <a:schemeClr val="bg1"/>
                </a:solidFill>
                <a:latin typeface="+mn-ea"/>
                <a:sym typeface="Arial" panose="020B0604020202020204" pitchFamily="34" charset="0"/>
              </a:endParaRPr>
            </a:p>
          </p:txBody>
        </p:sp>
      </p:grpSp>
      <p:grpSp>
        <p:nvGrpSpPr>
          <p:cNvPr id="192" name="组合 191"/>
          <p:cNvGrpSpPr/>
          <p:nvPr/>
        </p:nvGrpSpPr>
        <p:grpSpPr>
          <a:xfrm>
            <a:off x="9485653" y="1491209"/>
            <a:ext cx="597040" cy="646331"/>
            <a:chOff x="9371256" y="3585178"/>
            <a:chExt cx="597040" cy="646331"/>
          </a:xfrm>
        </p:grpSpPr>
        <p:sp>
          <p:nvSpPr>
            <p:cNvPr id="193" name="矩形 192"/>
            <p:cNvSpPr/>
            <p:nvPr/>
          </p:nvSpPr>
          <p:spPr>
            <a:xfrm>
              <a:off x="9379969" y="3618536"/>
              <a:ext cx="579615" cy="579615"/>
            </a:xfrm>
            <a:prstGeom prst="rect">
              <a:avLst/>
            </a:prstGeom>
            <a:solidFill>
              <a:srgbClr val="E99FAA"/>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4" name="文本框 193"/>
            <p:cNvSpPr txBox="1"/>
            <p:nvPr/>
          </p:nvSpPr>
          <p:spPr>
            <a:xfrm>
              <a:off x="9371256" y="3585178"/>
              <a:ext cx="597040" cy="646331"/>
            </a:xfrm>
            <a:prstGeom prst="rect">
              <a:avLst/>
            </a:prstGeom>
            <a:solidFill>
              <a:srgbClr val="DD6A7A"/>
            </a:solidFill>
          </p:spPr>
          <p:txBody>
            <a:bodyPr wrap="square" rtlCol="0">
              <a:spAutoFit/>
            </a:bodyPr>
            <a:lstStyle/>
            <a:p>
              <a:pPr algn="ctr"/>
              <a:r>
                <a:rPr lang="en-US" altLang="zh-CN" sz="3600" b="1" dirty="0" smtClean="0">
                  <a:solidFill>
                    <a:schemeClr val="bg1"/>
                  </a:solidFill>
                  <a:latin typeface="+mn-ea"/>
                  <a:sym typeface="Arial" panose="020B0604020202020204" pitchFamily="34" charset="0"/>
                </a:rPr>
                <a:t>4</a:t>
              </a:r>
              <a:endParaRPr lang="zh-CN" altLang="en-US" sz="3600" b="1" dirty="0">
                <a:solidFill>
                  <a:schemeClr val="bg1"/>
                </a:solidFill>
                <a:latin typeface="+mn-ea"/>
                <a:sym typeface="Arial" panose="020B0604020202020204" pitchFamily="34" charset="0"/>
              </a:endParaRPr>
            </a:p>
          </p:txBody>
        </p:sp>
      </p:grpSp>
      <p:grpSp>
        <p:nvGrpSpPr>
          <p:cNvPr id="123" name="组合 150"/>
          <p:cNvGrpSpPr/>
          <p:nvPr/>
        </p:nvGrpSpPr>
        <p:grpSpPr>
          <a:xfrm>
            <a:off x="3874922" y="3509463"/>
            <a:ext cx="2063576" cy="1069593"/>
            <a:chOff x="979767" y="4041775"/>
            <a:chExt cx="2434066" cy="2282968"/>
          </a:xfrm>
        </p:grpSpPr>
        <p:sp>
          <p:nvSpPr>
            <p:cNvPr id="124" name="矩形 157"/>
            <p:cNvSpPr/>
            <p:nvPr/>
          </p:nvSpPr>
          <p:spPr>
            <a:xfrm>
              <a:off x="979767" y="4041775"/>
              <a:ext cx="2375528" cy="2282968"/>
            </a:xfrm>
            <a:prstGeom prst="rect">
              <a:avLst/>
            </a:prstGeom>
            <a:solidFill>
              <a:schemeClr val="bg1">
                <a:alpha val="50000"/>
              </a:schemeClr>
            </a:solidFill>
            <a:ln>
              <a:solidFill>
                <a:schemeClr val="bg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文本框 164"/>
            <p:cNvSpPr txBox="1"/>
            <p:nvPr/>
          </p:nvSpPr>
          <p:spPr>
            <a:xfrm>
              <a:off x="1237009" y="4602877"/>
              <a:ext cx="2176824" cy="1248159"/>
            </a:xfrm>
            <a:prstGeom prst="rect">
              <a:avLst/>
            </a:prstGeom>
            <a:noFill/>
            <a:ln>
              <a:noFill/>
            </a:ln>
          </p:spPr>
          <p:txBody>
            <a:bodyPr wrap="square" rtlCol="0">
              <a:spAutoFit/>
            </a:bodyPr>
            <a:lstStyle/>
            <a:p>
              <a:r>
                <a:rPr lang="en-US" altLang="zh-CN" sz="3200" b="1" dirty="0" err="1">
                  <a:solidFill>
                    <a:schemeClr val="bg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t</a:t>
              </a:r>
              <a:r>
                <a:rPr lang="en-US" altLang="zh-CN" sz="3200" b="1" dirty="0" err="1" smtClean="0">
                  <a:solidFill>
                    <a:schemeClr val="bg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hường</a:t>
              </a:r>
              <a:endParaRPr lang="zh-CN" altLang="en-US" sz="3200" b="1" dirty="0">
                <a:solidFill>
                  <a:schemeClr val="bg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6" name="组合 182"/>
          <p:cNvGrpSpPr/>
          <p:nvPr/>
        </p:nvGrpSpPr>
        <p:grpSpPr>
          <a:xfrm>
            <a:off x="3578275" y="3186297"/>
            <a:ext cx="597040" cy="646331"/>
            <a:chOff x="683120" y="3585178"/>
            <a:chExt cx="597040" cy="646331"/>
          </a:xfrm>
        </p:grpSpPr>
        <p:sp>
          <p:nvSpPr>
            <p:cNvPr id="127" name="矩形 183"/>
            <p:cNvSpPr/>
            <p:nvPr/>
          </p:nvSpPr>
          <p:spPr>
            <a:xfrm>
              <a:off x="691833" y="3618536"/>
              <a:ext cx="579615" cy="579615"/>
            </a:xfrm>
            <a:prstGeom prst="rect">
              <a:avLst/>
            </a:prstGeom>
            <a:solidFill>
              <a:srgbClr val="7EEAF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8" name="文本框 184"/>
            <p:cNvSpPr txBox="1"/>
            <p:nvPr/>
          </p:nvSpPr>
          <p:spPr>
            <a:xfrm>
              <a:off x="683120" y="3585178"/>
              <a:ext cx="597040" cy="646331"/>
            </a:xfrm>
            <a:prstGeom prst="rect">
              <a:avLst/>
            </a:prstGeom>
            <a:solidFill>
              <a:schemeClr val="bg2">
                <a:lumMod val="20000"/>
                <a:lumOff val="80000"/>
              </a:schemeClr>
            </a:solidFill>
          </p:spPr>
          <p:txBody>
            <a:bodyPr wrap="square" rtlCol="0">
              <a:spAutoFit/>
            </a:bodyPr>
            <a:lstStyle/>
            <a:p>
              <a:pPr algn="ctr"/>
              <a:r>
                <a:rPr lang="en-US" altLang="zh-CN" sz="3600" b="1" dirty="0">
                  <a:solidFill>
                    <a:schemeClr val="bg1"/>
                  </a:solidFill>
                  <a:latin typeface="+mn-ea"/>
                  <a:sym typeface="Arial" panose="020B0604020202020204" pitchFamily="34" charset="0"/>
                </a:rPr>
                <a:t>5</a:t>
              </a:r>
              <a:endParaRPr lang="zh-CN" altLang="en-US" sz="3600" b="1" dirty="0">
                <a:solidFill>
                  <a:schemeClr val="bg1"/>
                </a:solidFill>
                <a:latin typeface="+mn-ea"/>
                <a:sym typeface="Arial" panose="020B0604020202020204" pitchFamily="34" charset="0"/>
              </a:endParaRPr>
            </a:p>
          </p:txBody>
        </p:sp>
      </p:grpSp>
      <p:grpSp>
        <p:nvGrpSpPr>
          <p:cNvPr id="129" name="组合 150"/>
          <p:cNvGrpSpPr/>
          <p:nvPr/>
        </p:nvGrpSpPr>
        <p:grpSpPr>
          <a:xfrm>
            <a:off x="6936407" y="3509463"/>
            <a:ext cx="2261962" cy="1069593"/>
            <a:chOff x="979767" y="4041775"/>
            <a:chExt cx="2668070" cy="2282968"/>
          </a:xfrm>
        </p:grpSpPr>
        <p:sp>
          <p:nvSpPr>
            <p:cNvPr id="130" name="矩形 157"/>
            <p:cNvSpPr/>
            <p:nvPr/>
          </p:nvSpPr>
          <p:spPr>
            <a:xfrm>
              <a:off x="979767" y="4041775"/>
              <a:ext cx="2375528" cy="2282968"/>
            </a:xfrm>
            <a:prstGeom prst="rect">
              <a:avLst/>
            </a:prstGeom>
            <a:solidFill>
              <a:schemeClr val="bg1">
                <a:alpha val="5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文本框 164"/>
            <p:cNvSpPr txBox="1"/>
            <p:nvPr/>
          </p:nvSpPr>
          <p:spPr>
            <a:xfrm>
              <a:off x="1471013" y="4602880"/>
              <a:ext cx="2176824" cy="1248159"/>
            </a:xfrm>
            <a:prstGeom prst="rect">
              <a:avLst/>
            </a:prstGeom>
            <a:noFill/>
            <a:ln>
              <a:noFill/>
            </a:ln>
          </p:spPr>
          <p:txBody>
            <a:bodyPr wrap="square" rtlCol="0">
              <a:spAutoFit/>
            </a:bodyPr>
            <a:lstStyle/>
            <a:p>
              <a:r>
                <a:rPr lang="en-US" altLang="zh-CN" sz="3200" b="1" dirty="0" err="1" smtClean="0">
                  <a:solidFill>
                    <a:schemeClr val="accent4">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cho</a:t>
              </a:r>
              <a:endParaRPr lang="zh-CN" altLang="en-US" sz="3200" b="1" dirty="0">
                <a:solidFill>
                  <a:schemeClr val="accent4">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2" name="组合 182"/>
          <p:cNvGrpSpPr/>
          <p:nvPr/>
        </p:nvGrpSpPr>
        <p:grpSpPr>
          <a:xfrm>
            <a:off x="6639760" y="3186297"/>
            <a:ext cx="597040" cy="646331"/>
            <a:chOff x="683120" y="3585178"/>
            <a:chExt cx="597040" cy="646331"/>
          </a:xfrm>
        </p:grpSpPr>
        <p:sp>
          <p:nvSpPr>
            <p:cNvPr id="133" name="矩形 183"/>
            <p:cNvSpPr/>
            <p:nvPr/>
          </p:nvSpPr>
          <p:spPr>
            <a:xfrm>
              <a:off x="691833" y="3618536"/>
              <a:ext cx="579615" cy="579615"/>
            </a:xfrm>
            <a:prstGeom prst="rect">
              <a:avLst/>
            </a:prstGeom>
            <a:solidFill>
              <a:srgbClr val="7EEAF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4" name="文本框 184"/>
            <p:cNvSpPr txBox="1"/>
            <p:nvPr/>
          </p:nvSpPr>
          <p:spPr>
            <a:xfrm>
              <a:off x="683120" y="3585178"/>
              <a:ext cx="597040" cy="646331"/>
            </a:xfrm>
            <a:prstGeom prst="rect">
              <a:avLst/>
            </a:prstGeom>
            <a:solidFill>
              <a:schemeClr val="accent4">
                <a:lumMod val="40000"/>
                <a:lumOff val="60000"/>
              </a:schemeClr>
            </a:solidFill>
          </p:spPr>
          <p:txBody>
            <a:bodyPr wrap="square" rtlCol="0">
              <a:spAutoFit/>
            </a:bodyPr>
            <a:lstStyle/>
            <a:p>
              <a:pPr algn="ctr"/>
              <a:r>
                <a:rPr lang="en-US" altLang="zh-CN" sz="3600" b="1" dirty="0" smtClean="0">
                  <a:solidFill>
                    <a:schemeClr val="bg1"/>
                  </a:solidFill>
                  <a:latin typeface="+mn-ea"/>
                  <a:sym typeface="Arial" panose="020B0604020202020204" pitchFamily="34" charset="0"/>
                </a:rPr>
                <a:t>6</a:t>
              </a:r>
              <a:endParaRPr lang="zh-CN" altLang="en-US" sz="3600" b="1" dirty="0">
                <a:solidFill>
                  <a:schemeClr val="bg1"/>
                </a:solidFill>
                <a:latin typeface="+mn-ea"/>
                <a:sym typeface="Arial" panose="020B0604020202020204" pitchFamily="34" charset="0"/>
              </a:endParaRPr>
            </a:p>
          </p:txBody>
        </p:sp>
      </p:grpSp>
      <p:sp>
        <p:nvSpPr>
          <p:cNvPr id="4" name="TextBox 3"/>
          <p:cNvSpPr txBox="1"/>
          <p:nvPr/>
        </p:nvSpPr>
        <p:spPr>
          <a:xfrm>
            <a:off x="1673541" y="2770827"/>
            <a:ext cx="9547807" cy="769441"/>
          </a:xfrm>
          <a:prstGeom prst="rect">
            <a:avLst/>
          </a:prstGeom>
          <a:noFill/>
        </p:spPr>
        <p:txBody>
          <a:bodyPr wrap="none" rtlCol="0">
            <a:spAutoFit/>
          </a:bodyPr>
          <a:lstStyle/>
          <a:p>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Bà</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thường</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kể</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chuyện</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cho</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cháu</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nghe</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264032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5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6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8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32"/>
                                        </p:tgtEl>
                                        <p:attrNameLst>
                                          <p:attrName>style.visibility</p:attrName>
                                        </p:attrNameLst>
                                      </p:cBhvr>
                                      <p:to>
                                        <p:strVal val="hidden"/>
                                      </p:to>
                                    </p:set>
                                  </p:childTnLst>
                                </p:cTn>
                              </p:par>
                            </p:childTnLst>
                          </p:cTn>
                        </p:par>
                        <p:par>
                          <p:cTn id="29" fill="hold">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71"/>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00782 0.03241 L -0.55886 0.56204 " pathEditMode="relative" rAng="0" ptsTypes="AA">
                                      <p:cBhvr>
                                        <p:cTn id="37" dur="2000" fill="hold"/>
                                        <p:tgtEl>
                                          <p:spTgt spid="171"/>
                                        </p:tgtEl>
                                        <p:attrNameLst>
                                          <p:attrName>ppt_x</p:attrName>
                                          <p:attrName>ppt_y</p:attrName>
                                        </p:attrNameLst>
                                      </p:cBhvr>
                                      <p:rCtr x="-27552" y="26481"/>
                                    </p:animMotion>
                                  </p:childTnLst>
                                </p:cTn>
                              </p:par>
                            </p:childTnLst>
                          </p:cTn>
                        </p:par>
                      </p:childTnLst>
                    </p:cTn>
                  </p:par>
                </p:childTnLst>
              </p:cTn>
              <p:nextCondLst>
                <p:cond evt="onClick" delay="0">
                  <p:tgtEl>
                    <p:spTgt spid="171"/>
                  </p:tgtEl>
                </p:cond>
              </p:nextCondLst>
            </p:seq>
            <p:seq concurrent="1" nextAc="seek">
              <p:cTn id="38" restart="whenNotActive" fill="hold" evtFilter="cancelBubble" nodeType="interactiveSeq">
                <p:stCondLst>
                  <p:cond evt="onClick" delay="0">
                    <p:tgtEl>
                      <p:spTgt spid="123"/>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0821 0.02107 L -0.15091 0.31621 " pathEditMode="relative" rAng="0" ptsTypes="AA">
                                      <p:cBhvr>
                                        <p:cTn id="42" dur="2000" fill="hold"/>
                                        <p:tgtEl>
                                          <p:spTgt spid="123"/>
                                        </p:tgtEl>
                                        <p:attrNameLst>
                                          <p:attrName>ppt_x</p:attrName>
                                          <p:attrName>ppt_y</p:attrName>
                                        </p:attrNameLst>
                                      </p:cBhvr>
                                      <p:rCtr x="-7956" y="14745"/>
                                    </p:animMotion>
                                  </p:childTnLst>
                                </p:cTn>
                              </p:par>
                            </p:childTnLst>
                          </p:cTn>
                        </p:par>
                      </p:childTnLst>
                    </p:cTn>
                  </p:par>
                </p:childTnLst>
              </p:cTn>
              <p:nextCondLst>
                <p:cond evt="onClick" delay="0">
                  <p:tgtEl>
                    <p:spTgt spid="123"/>
                  </p:tgtEl>
                </p:cond>
              </p:nextCondLst>
            </p:seq>
            <p:seq concurrent="1" nextAc="seek">
              <p:cTn id="43" restart="whenNotActive" fill="hold" evtFilter="cancelBubble" nodeType="interactiveSeq">
                <p:stCondLst>
                  <p:cond evt="onClick" delay="0">
                    <p:tgtEl>
                      <p:spTgt spid="151"/>
                    </p:tgtEl>
                  </p:cond>
                </p:stCondLst>
                <p:endSync evt="end" delay="0">
                  <p:rtn val="all"/>
                </p:endSync>
                <p:childTnLst>
                  <p:par>
                    <p:cTn id="44" fill="hold">
                      <p:stCondLst>
                        <p:cond delay="0"/>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0.00417 0.0037 L 0.25208 0.55833 " pathEditMode="relative" rAng="0" ptsTypes="AA">
                                      <p:cBhvr>
                                        <p:cTn id="47" dur="2000" fill="hold"/>
                                        <p:tgtEl>
                                          <p:spTgt spid="151"/>
                                        </p:tgtEl>
                                        <p:attrNameLst>
                                          <p:attrName>ppt_x</p:attrName>
                                          <p:attrName>ppt_y</p:attrName>
                                        </p:attrNameLst>
                                      </p:cBhvr>
                                      <p:rCtr x="12396" y="27731"/>
                                    </p:animMotion>
                                  </p:childTnLst>
                                </p:cTn>
                              </p:par>
                            </p:childTnLst>
                          </p:cTn>
                        </p:par>
                      </p:childTnLst>
                    </p:cTn>
                  </p:par>
                </p:childTnLst>
              </p:cTn>
              <p:nextCondLst>
                <p:cond evt="onClick" delay="0">
                  <p:tgtEl>
                    <p:spTgt spid="151"/>
                  </p:tgtEl>
                </p:cond>
              </p:nextCondLst>
            </p:seq>
            <p:seq concurrent="1" nextAc="seek">
              <p:cTn id="48" restart="whenNotActive" fill="hold" evtFilter="cancelBubble" nodeType="interactiveSeq">
                <p:stCondLst>
                  <p:cond evt="onClick" delay="0">
                    <p:tgtEl>
                      <p:spTgt spid="167"/>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0.00807 0.02709 L 0.34062 0.56227 " pathEditMode="relative" rAng="0" ptsTypes="AA">
                                      <p:cBhvr>
                                        <p:cTn id="52" dur="2000" fill="hold"/>
                                        <p:tgtEl>
                                          <p:spTgt spid="167"/>
                                        </p:tgtEl>
                                        <p:attrNameLst>
                                          <p:attrName>ppt_x</p:attrName>
                                          <p:attrName>ppt_y</p:attrName>
                                        </p:attrNameLst>
                                      </p:cBhvr>
                                      <p:rCtr x="16628" y="26759"/>
                                    </p:animMotion>
                                  </p:childTnLst>
                                </p:cTn>
                              </p:par>
                            </p:childTnLst>
                          </p:cTn>
                        </p:par>
                      </p:childTnLst>
                    </p:cTn>
                  </p:par>
                </p:childTnLst>
              </p:cTn>
              <p:nextCondLst>
                <p:cond evt="onClick" delay="0">
                  <p:tgtEl>
                    <p:spTgt spid="167"/>
                  </p:tgtEl>
                </p:cond>
              </p:nextCondLst>
            </p:seq>
            <p:seq concurrent="1" nextAc="seek">
              <p:cTn id="53" restart="whenNotActive" fill="hold" evtFilter="cancelBubble" nodeType="interactiveSeq">
                <p:stCondLst>
                  <p:cond evt="onClick" delay="0">
                    <p:tgtEl>
                      <p:spTgt spid="129"/>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0.00325 0.01736 L -0.07175 0.31389 " pathEditMode="relative" rAng="0" ptsTypes="AA">
                                      <p:cBhvr>
                                        <p:cTn id="57" dur="2000" fill="hold"/>
                                        <p:tgtEl>
                                          <p:spTgt spid="129"/>
                                        </p:tgtEl>
                                        <p:attrNameLst>
                                          <p:attrName>ppt_x</p:attrName>
                                          <p:attrName>ppt_y</p:attrName>
                                        </p:attrNameLst>
                                      </p:cBhvr>
                                      <p:rCtr x="-3750" y="14815"/>
                                    </p:animMotion>
                                  </p:childTnLst>
                                </p:cTn>
                              </p:par>
                            </p:childTnLst>
                          </p:cTn>
                        </p:par>
                      </p:childTnLst>
                    </p:cTn>
                  </p:par>
                </p:childTnLst>
              </p:cTn>
              <p:nextCondLst>
                <p:cond evt="onClick" delay="0">
                  <p:tgtEl>
                    <p:spTgt spid="129"/>
                  </p:tgtEl>
                </p:cond>
              </p:nextCondLst>
            </p:seq>
            <p:seq concurrent="1" nextAc="seek">
              <p:cTn id="58" restart="whenNotActive" fill="hold" evtFilter="cancelBubble" nodeType="interactiveSeq">
                <p:stCondLst>
                  <p:cond evt="onClick" delay="0">
                    <p:tgtEl>
                      <p:spTgt spid="175"/>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00209 0.02917 L 0.02799 0.56597 " pathEditMode="relative" rAng="0" ptsTypes="AA">
                                      <p:cBhvr>
                                        <p:cTn id="62" dur="2000" fill="hold"/>
                                        <p:tgtEl>
                                          <p:spTgt spid="175"/>
                                        </p:tgtEl>
                                        <p:attrNameLst>
                                          <p:attrName>ppt_x</p:attrName>
                                          <p:attrName>ppt_y</p:attrName>
                                        </p:attrNameLst>
                                      </p:cBhvr>
                                      <p:rCtr x="1497" y="26829"/>
                                    </p:animMotion>
                                  </p:childTnLst>
                                </p:cTn>
                              </p:par>
                            </p:childTnLst>
                          </p:cTn>
                        </p:par>
                      </p:childTnLst>
                    </p:cTn>
                  </p:par>
                </p:childTnLst>
              </p:cTn>
              <p:nextCondLst>
                <p:cond evt="onClick" delay="0">
                  <p:tgtEl>
                    <p:spTgt spid="175"/>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sp>
        <p:nvSpPr>
          <p:cNvPr id="106" name="矩形 105"/>
          <p:cNvSpPr/>
          <p:nvPr/>
        </p:nvSpPr>
        <p:spPr>
          <a:xfrm>
            <a:off x="-30" y="1"/>
            <a:ext cx="12192060" cy="6857999"/>
          </a:xfrm>
          <a:prstGeom prst="rect">
            <a:avLst/>
          </a:prstGeom>
          <a:solidFill>
            <a:srgbClr val="F8F7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p:cNvGrpSpPr/>
          <p:nvPr/>
        </p:nvGrpSpPr>
        <p:grpSpPr>
          <a:xfrm>
            <a:off x="1145457" y="308864"/>
            <a:ext cx="9936726"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24685"/>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Sắp</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xếp</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các</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từ</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ngữ</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thành</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câu</a:t>
              </a:r>
              <a:endParaRPr lang="en-US" altLang="zh-CN" sz="3200" b="1" dirty="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45" name="任意多边形 144"/>
          <p:cNvSpPr/>
          <p:nvPr/>
        </p:nvSpPr>
        <p:spPr>
          <a:xfrm rot="16200000">
            <a:off x="5928348" y="4216444"/>
            <a:ext cx="4226560" cy="289807"/>
          </a:xfrm>
          <a:custGeom>
            <a:avLst/>
            <a:gdLst>
              <a:gd name="connsiteX0" fmla="*/ 0 w 4226560"/>
              <a:gd name="connsiteY0" fmla="*/ 0 h 289807"/>
              <a:gd name="connsiteX1" fmla="*/ 4226560 w 4226560"/>
              <a:gd name="connsiteY1" fmla="*/ 0 h 289807"/>
              <a:gd name="connsiteX2" fmla="*/ 4226560 w 4226560"/>
              <a:gd name="connsiteY2" fmla="*/ 289807 h 289807"/>
              <a:gd name="connsiteX3" fmla="*/ 0 w 4226560"/>
              <a:gd name="connsiteY3" fmla="*/ 289807 h 289807"/>
              <a:gd name="connsiteX4" fmla="*/ 0 w 4226560"/>
              <a:gd name="connsiteY4" fmla="*/ 0 h 289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289807">
                <a:moveTo>
                  <a:pt x="0" y="0"/>
                </a:moveTo>
                <a:lnTo>
                  <a:pt x="4226560" y="0"/>
                </a:lnTo>
                <a:lnTo>
                  <a:pt x="4226560" y="289807"/>
                </a:lnTo>
                <a:lnTo>
                  <a:pt x="0" y="289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55594" bIns="0" numCol="1" spcCol="1270" anchor="t" anchorCtr="0">
            <a:noAutofit/>
          </a:bodyPr>
          <a:lstStyle/>
          <a:p>
            <a:pPr lvl="0" algn="r" defTabSz="622300">
              <a:lnSpc>
                <a:spcPct val="90000"/>
              </a:lnSpc>
              <a:spcBef>
                <a:spcPct val="0"/>
              </a:spcBef>
              <a:spcAft>
                <a:spcPct val="35000"/>
              </a:spcAft>
            </a:pPr>
            <a:endParaRPr lang="zh-CN" altLang="en-US" sz="1400" kern="1200"/>
          </a:p>
        </p:txBody>
      </p:sp>
      <p:grpSp>
        <p:nvGrpSpPr>
          <p:cNvPr id="151" name="组合 150"/>
          <p:cNvGrpSpPr/>
          <p:nvPr/>
        </p:nvGrpSpPr>
        <p:grpSpPr>
          <a:xfrm>
            <a:off x="976774" y="1814375"/>
            <a:ext cx="2013949" cy="1069593"/>
            <a:chOff x="979767" y="4041775"/>
            <a:chExt cx="2375528" cy="2282968"/>
          </a:xfrm>
        </p:grpSpPr>
        <p:sp>
          <p:nvSpPr>
            <p:cNvPr id="158" name="矩形 157"/>
            <p:cNvSpPr/>
            <p:nvPr/>
          </p:nvSpPr>
          <p:spPr>
            <a:xfrm>
              <a:off x="979767" y="4041775"/>
              <a:ext cx="2375528" cy="2282968"/>
            </a:xfrm>
            <a:prstGeom prst="rect">
              <a:avLst/>
            </a:prstGeom>
            <a:solidFill>
              <a:schemeClr val="bg1">
                <a:alpha val="50000"/>
              </a:schemeClr>
            </a:solidFill>
            <a:ln>
              <a:solidFill>
                <a:srgbClr val="14BAC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5" name="文本框 164"/>
            <p:cNvSpPr txBox="1"/>
            <p:nvPr/>
          </p:nvSpPr>
          <p:spPr>
            <a:xfrm>
              <a:off x="1041645" y="4615908"/>
              <a:ext cx="2176824" cy="1248159"/>
            </a:xfrm>
            <a:prstGeom prst="rect">
              <a:avLst/>
            </a:prstGeom>
            <a:noFill/>
          </p:spPr>
          <p:txBody>
            <a:bodyPr wrap="square" rtlCol="0">
              <a:spAutoFit/>
            </a:bodyPr>
            <a:lstStyle/>
            <a:p>
              <a:pPr algn="ctr"/>
              <a:r>
                <a:rPr lang="en-US" altLang="zh-CN" sz="3200" b="1" dirty="0" err="1">
                  <a:solidFill>
                    <a:srgbClr val="14BAC6"/>
                  </a:solidFill>
                  <a:latin typeface="Arial" panose="020B0604020202020204" pitchFamily="34" charset="0"/>
                  <a:ea typeface="微软雅黑" panose="020B0503020204020204" pitchFamily="34" charset="-122"/>
                  <a:sym typeface="Arial" panose="020B0604020202020204" pitchFamily="34" charset="0"/>
                </a:rPr>
                <a:t>t</a:t>
              </a:r>
              <a:r>
                <a:rPr lang="en-US" altLang="zh-CN" sz="3200" b="1" dirty="0" err="1" smtClean="0">
                  <a:solidFill>
                    <a:srgbClr val="14BAC6"/>
                  </a:solidFill>
                  <a:latin typeface="Arial" panose="020B0604020202020204" pitchFamily="34" charset="0"/>
                  <a:ea typeface="微软雅黑" panose="020B0503020204020204" pitchFamily="34" charset="-122"/>
                  <a:sym typeface="Arial" panose="020B0604020202020204" pitchFamily="34" charset="0"/>
                </a:rPr>
                <a:t>hường</a:t>
              </a:r>
              <a:endParaRPr lang="zh-CN" altLang="en-US" sz="3200" b="1" dirty="0">
                <a:solidFill>
                  <a:srgbClr val="14BAC6"/>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7" name="组合 166"/>
          <p:cNvGrpSpPr/>
          <p:nvPr/>
        </p:nvGrpSpPr>
        <p:grpSpPr>
          <a:xfrm>
            <a:off x="3925589" y="1814375"/>
            <a:ext cx="2079453" cy="1069593"/>
            <a:chOff x="3814281" y="4041775"/>
            <a:chExt cx="2452793" cy="2282968"/>
          </a:xfrm>
        </p:grpSpPr>
        <p:sp>
          <p:nvSpPr>
            <p:cNvPr id="168" name="任意多边形 167"/>
            <p:cNvSpPr/>
            <p:nvPr/>
          </p:nvSpPr>
          <p:spPr>
            <a:xfrm>
              <a:off x="3814281" y="4041775"/>
              <a:ext cx="2366764" cy="2282968"/>
            </a:xfrm>
            <a:custGeom>
              <a:avLst/>
              <a:gdLst>
                <a:gd name="connsiteX0" fmla="*/ 0 w 1443549"/>
                <a:gd name="connsiteY0" fmla="*/ 0 h 4226560"/>
                <a:gd name="connsiteX1" fmla="*/ 1443549 w 1443549"/>
                <a:gd name="connsiteY1" fmla="*/ 0 h 4226560"/>
                <a:gd name="connsiteX2" fmla="*/ 1443549 w 1443549"/>
                <a:gd name="connsiteY2" fmla="*/ 4226560 h 4226560"/>
                <a:gd name="connsiteX3" fmla="*/ 0 w 1443549"/>
                <a:gd name="connsiteY3" fmla="*/ 4226560 h 4226560"/>
                <a:gd name="connsiteX4" fmla="*/ 0 w 1443549"/>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49" h="4226560">
                  <a:moveTo>
                    <a:pt x="0" y="0"/>
                  </a:moveTo>
                  <a:lnTo>
                    <a:pt x="1443549" y="0"/>
                  </a:lnTo>
                  <a:lnTo>
                    <a:pt x="1443549" y="4226560"/>
                  </a:lnTo>
                  <a:lnTo>
                    <a:pt x="0" y="4226560"/>
                  </a:lnTo>
                  <a:lnTo>
                    <a:pt x="0" y="0"/>
                  </a:lnTo>
                  <a:close/>
                </a:path>
              </a:pathLst>
            </a:custGeom>
            <a:solidFill>
              <a:schemeClr val="bg1">
                <a:alpha val="50000"/>
              </a:schemeClr>
            </a:solidFill>
            <a:ln>
              <a:solidFill>
                <a:srgbClr val="92D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255594" rIns="227584" bIns="227584" numCol="1" spcCol="1270" anchor="t" anchorCtr="0">
              <a:noAutofit/>
            </a:bodyPr>
            <a:lstStyle/>
            <a:p>
              <a:pPr marL="228600" lvl="1" indent="-228600" algn="l" defTabSz="1111250">
                <a:lnSpc>
                  <a:spcPct val="90000"/>
                </a:lnSpc>
                <a:spcBef>
                  <a:spcPct val="0"/>
                </a:spcBef>
                <a:spcAft>
                  <a:spcPct val="15000"/>
                </a:spcAft>
                <a:buChar char="••"/>
              </a:pPr>
              <a:endParaRPr lang="zh-CN" altLang="en-US" sz="3600" kern="1200"/>
            </a:p>
            <a:p>
              <a:pPr marL="228600" lvl="1" indent="-228600" algn="l" defTabSz="1111250">
                <a:lnSpc>
                  <a:spcPct val="90000"/>
                </a:lnSpc>
                <a:spcBef>
                  <a:spcPct val="0"/>
                </a:spcBef>
                <a:spcAft>
                  <a:spcPct val="15000"/>
                </a:spcAft>
                <a:buChar char="••"/>
              </a:pPr>
              <a:endParaRPr lang="zh-CN" altLang="en-US" sz="3600" kern="1200"/>
            </a:p>
          </p:txBody>
        </p:sp>
        <p:sp>
          <p:nvSpPr>
            <p:cNvPr id="169" name="文本框 168"/>
            <p:cNvSpPr txBox="1"/>
            <p:nvPr/>
          </p:nvSpPr>
          <p:spPr>
            <a:xfrm>
              <a:off x="4090250" y="4667213"/>
              <a:ext cx="2176824" cy="1248159"/>
            </a:xfrm>
            <a:prstGeom prst="rect">
              <a:avLst/>
            </a:prstGeom>
            <a:noFill/>
          </p:spPr>
          <p:txBody>
            <a:bodyPr wrap="square" rtlCol="0">
              <a:spAutoFit/>
            </a:bodyPr>
            <a:lstStyle/>
            <a:p>
              <a:r>
                <a:rPr lang="en-US" altLang="zh-CN" sz="3200" b="1" dirty="0" err="1">
                  <a:solidFill>
                    <a:srgbClr val="92D050"/>
                  </a:solidFill>
                  <a:latin typeface="Arial" panose="020B0604020202020204" pitchFamily="34" charset="0"/>
                  <a:ea typeface="微软雅黑" panose="020B0503020204020204" pitchFamily="34" charset="-122"/>
                  <a:sym typeface="Arial" panose="020B0604020202020204" pitchFamily="34" charset="0"/>
                </a:rPr>
                <a:t>b</a:t>
              </a:r>
              <a:r>
                <a:rPr lang="en-US" altLang="zh-CN" sz="3200" b="1" dirty="0" err="1" smtClean="0">
                  <a:solidFill>
                    <a:srgbClr val="92D050"/>
                  </a:solidFill>
                  <a:latin typeface="Arial" panose="020B0604020202020204" pitchFamily="34" charset="0"/>
                  <a:ea typeface="微软雅黑" panose="020B0503020204020204" pitchFamily="34" charset="-122"/>
                  <a:sym typeface="Arial" panose="020B0604020202020204" pitchFamily="34" charset="0"/>
                </a:rPr>
                <a:t>óng</a:t>
              </a:r>
              <a:r>
                <a:rPr lang="en-US" altLang="zh-CN" sz="3200" b="1" dirty="0" smtClean="0">
                  <a:solidFill>
                    <a:srgbClr val="92D050"/>
                  </a:solidFill>
                  <a:latin typeface="Arial" panose="020B0604020202020204" pitchFamily="34" charset="0"/>
                  <a:ea typeface="微软雅黑" panose="020B0503020204020204" pitchFamily="34" charset="-122"/>
                  <a:sym typeface="Arial" panose="020B0604020202020204" pitchFamily="34" charset="0"/>
                </a:rPr>
                <a:t> </a:t>
              </a:r>
              <a:r>
                <a:rPr lang="en-US" altLang="zh-CN" sz="3200" b="1" dirty="0" err="1" smtClean="0">
                  <a:solidFill>
                    <a:srgbClr val="92D050"/>
                  </a:solidFill>
                  <a:latin typeface="Arial" panose="020B0604020202020204" pitchFamily="34" charset="0"/>
                  <a:ea typeface="微软雅黑" panose="020B0503020204020204" pitchFamily="34" charset="-122"/>
                  <a:sym typeface="Arial" panose="020B0604020202020204" pitchFamily="34" charset="0"/>
                </a:rPr>
                <a:t>đá</a:t>
              </a:r>
              <a:endParaRPr lang="zh-CN" altLang="en-US" sz="3200" b="1" dirty="0">
                <a:solidFill>
                  <a:srgbClr val="92D05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1" name="组合 170"/>
          <p:cNvGrpSpPr/>
          <p:nvPr/>
        </p:nvGrpSpPr>
        <p:grpSpPr>
          <a:xfrm>
            <a:off x="6855352" y="1814375"/>
            <a:ext cx="2379972" cy="1069593"/>
            <a:chOff x="6648795" y="4041775"/>
            <a:chExt cx="2807267" cy="2282968"/>
          </a:xfrm>
        </p:grpSpPr>
        <p:sp>
          <p:nvSpPr>
            <p:cNvPr id="172" name="任意多边形 171"/>
            <p:cNvSpPr/>
            <p:nvPr/>
          </p:nvSpPr>
          <p:spPr>
            <a:xfrm>
              <a:off x="6648795" y="4041775"/>
              <a:ext cx="2374438" cy="2282968"/>
            </a:xfrm>
            <a:custGeom>
              <a:avLst/>
              <a:gdLst>
                <a:gd name="connsiteX0" fmla="*/ 0 w 1443549"/>
                <a:gd name="connsiteY0" fmla="*/ 0 h 4226560"/>
                <a:gd name="connsiteX1" fmla="*/ 1443549 w 1443549"/>
                <a:gd name="connsiteY1" fmla="*/ 0 h 4226560"/>
                <a:gd name="connsiteX2" fmla="*/ 1443549 w 1443549"/>
                <a:gd name="connsiteY2" fmla="*/ 4226560 h 4226560"/>
                <a:gd name="connsiteX3" fmla="*/ 0 w 1443549"/>
                <a:gd name="connsiteY3" fmla="*/ 4226560 h 4226560"/>
                <a:gd name="connsiteX4" fmla="*/ 0 w 1443549"/>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49" h="4226560">
                  <a:moveTo>
                    <a:pt x="0" y="0"/>
                  </a:moveTo>
                  <a:lnTo>
                    <a:pt x="1443549" y="0"/>
                  </a:lnTo>
                  <a:lnTo>
                    <a:pt x="1443549" y="4226560"/>
                  </a:lnTo>
                  <a:lnTo>
                    <a:pt x="0" y="4226560"/>
                  </a:lnTo>
                  <a:lnTo>
                    <a:pt x="0" y="0"/>
                  </a:lnTo>
                  <a:close/>
                </a:path>
              </a:pathLst>
            </a:custGeom>
            <a:solidFill>
              <a:schemeClr val="bg1">
                <a:alpha val="50000"/>
              </a:schemeClr>
            </a:solidFill>
            <a:ln>
              <a:solidFill>
                <a:srgbClr val="F6512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255594" rIns="227584" bIns="227584" numCol="1" spcCol="1270" anchor="t" anchorCtr="0">
              <a:noAutofit/>
            </a:bodyPr>
            <a:lstStyle/>
            <a:p>
              <a:pPr marL="228600" lvl="1" indent="-228600" algn="l" defTabSz="1111250">
                <a:lnSpc>
                  <a:spcPct val="90000"/>
                </a:lnSpc>
                <a:spcBef>
                  <a:spcPct val="0"/>
                </a:spcBef>
                <a:spcAft>
                  <a:spcPct val="15000"/>
                </a:spcAft>
                <a:buChar char="••"/>
              </a:pPr>
              <a:endParaRPr lang="zh-CN" altLang="en-US" sz="3600" kern="1200" dirty="0"/>
            </a:p>
            <a:p>
              <a:pPr marL="228600" lvl="1" indent="-228600" algn="l" defTabSz="1111250">
                <a:lnSpc>
                  <a:spcPct val="90000"/>
                </a:lnSpc>
                <a:spcBef>
                  <a:spcPct val="0"/>
                </a:spcBef>
                <a:spcAft>
                  <a:spcPct val="15000"/>
                </a:spcAft>
                <a:buChar char="••"/>
              </a:pPr>
              <a:endParaRPr lang="zh-CN" altLang="en-US" sz="3600" kern="1200" dirty="0"/>
            </a:p>
          </p:txBody>
        </p:sp>
        <p:sp>
          <p:nvSpPr>
            <p:cNvPr id="173" name="文本框 172"/>
            <p:cNvSpPr txBox="1"/>
            <p:nvPr/>
          </p:nvSpPr>
          <p:spPr>
            <a:xfrm>
              <a:off x="7279238" y="4564652"/>
              <a:ext cx="2176824" cy="1248159"/>
            </a:xfrm>
            <a:prstGeom prst="rect">
              <a:avLst/>
            </a:prstGeom>
            <a:noFill/>
          </p:spPr>
          <p:txBody>
            <a:bodyPr wrap="square" rtlCol="0">
              <a:spAutoFit/>
            </a:bodyPr>
            <a:lstStyle/>
            <a:p>
              <a:r>
                <a:rPr lang="en-US" altLang="zh-CN" sz="3200" b="1" dirty="0" err="1" smtClean="0">
                  <a:solidFill>
                    <a:srgbClr val="F65123"/>
                  </a:solidFill>
                  <a:latin typeface="Arial" panose="020B0604020202020204" pitchFamily="34" charset="0"/>
                  <a:ea typeface="微软雅黑" panose="020B0503020204020204" pitchFamily="34" charset="-122"/>
                  <a:sym typeface="Arial" panose="020B0604020202020204" pitchFamily="34" charset="0"/>
                </a:rPr>
                <a:t>hai</a:t>
              </a:r>
              <a:endParaRPr lang="zh-CN" altLang="en-US" sz="3200" b="1" dirty="0">
                <a:solidFill>
                  <a:srgbClr val="F6512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5" name="组合 174"/>
          <p:cNvGrpSpPr/>
          <p:nvPr/>
        </p:nvGrpSpPr>
        <p:grpSpPr>
          <a:xfrm>
            <a:off x="9513228" y="1814374"/>
            <a:ext cx="2639530" cy="1069592"/>
            <a:chOff x="9163717" y="4041775"/>
            <a:chExt cx="3113426" cy="2282968"/>
          </a:xfrm>
        </p:grpSpPr>
        <p:sp>
          <p:nvSpPr>
            <p:cNvPr id="176" name="任意多边形 175"/>
            <p:cNvSpPr/>
            <p:nvPr/>
          </p:nvSpPr>
          <p:spPr>
            <a:xfrm>
              <a:off x="9483308" y="4041775"/>
              <a:ext cx="2388278" cy="2282968"/>
            </a:xfrm>
            <a:custGeom>
              <a:avLst/>
              <a:gdLst>
                <a:gd name="connsiteX0" fmla="*/ 0 w 1443549"/>
                <a:gd name="connsiteY0" fmla="*/ 0 h 4226560"/>
                <a:gd name="connsiteX1" fmla="*/ 1443549 w 1443549"/>
                <a:gd name="connsiteY1" fmla="*/ 0 h 4226560"/>
                <a:gd name="connsiteX2" fmla="*/ 1443549 w 1443549"/>
                <a:gd name="connsiteY2" fmla="*/ 4226560 h 4226560"/>
                <a:gd name="connsiteX3" fmla="*/ 0 w 1443549"/>
                <a:gd name="connsiteY3" fmla="*/ 4226560 h 4226560"/>
                <a:gd name="connsiteX4" fmla="*/ 0 w 1443549"/>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49" h="4226560">
                  <a:moveTo>
                    <a:pt x="0" y="0"/>
                  </a:moveTo>
                  <a:lnTo>
                    <a:pt x="1443549" y="0"/>
                  </a:lnTo>
                  <a:lnTo>
                    <a:pt x="1443549" y="4226560"/>
                  </a:lnTo>
                  <a:lnTo>
                    <a:pt x="0" y="4226560"/>
                  </a:lnTo>
                  <a:lnTo>
                    <a:pt x="0" y="0"/>
                  </a:lnTo>
                  <a:close/>
                </a:path>
              </a:pathLst>
            </a:custGeom>
            <a:solidFill>
              <a:schemeClr val="bg1">
                <a:alpha val="50000"/>
              </a:schemeClr>
            </a:solidFill>
            <a:ln>
              <a:solidFill>
                <a:srgbClr val="DD6A7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255594" rIns="227584" bIns="227584" numCol="1" spcCol="1270" anchor="t" anchorCtr="0">
              <a:noAutofit/>
            </a:bodyPr>
            <a:lstStyle/>
            <a:p>
              <a:pPr marL="228600" lvl="1" indent="-228600" algn="l" defTabSz="1111250">
                <a:lnSpc>
                  <a:spcPct val="90000"/>
                </a:lnSpc>
                <a:spcBef>
                  <a:spcPct val="0"/>
                </a:spcBef>
                <a:spcAft>
                  <a:spcPct val="15000"/>
                </a:spcAft>
                <a:buChar char="••"/>
              </a:pPr>
              <a:endParaRPr lang="zh-CN" altLang="en-US" sz="3600" kern="1200"/>
            </a:p>
            <a:p>
              <a:pPr marL="228600" lvl="1" indent="-228600" algn="l" defTabSz="1111250">
                <a:lnSpc>
                  <a:spcPct val="90000"/>
                </a:lnSpc>
                <a:spcBef>
                  <a:spcPct val="0"/>
                </a:spcBef>
                <a:spcAft>
                  <a:spcPct val="15000"/>
                </a:spcAft>
                <a:buChar char="••"/>
              </a:pPr>
              <a:endParaRPr lang="zh-CN" altLang="en-US" sz="3600" kern="1200"/>
            </a:p>
          </p:txBody>
        </p:sp>
        <p:sp>
          <p:nvSpPr>
            <p:cNvPr id="177" name="文本框 176"/>
            <p:cNvSpPr txBox="1"/>
            <p:nvPr/>
          </p:nvSpPr>
          <p:spPr>
            <a:xfrm>
              <a:off x="9163717" y="4572582"/>
              <a:ext cx="3113426" cy="1248161"/>
            </a:xfrm>
            <a:prstGeom prst="rect">
              <a:avLst/>
            </a:prstGeom>
            <a:noFill/>
          </p:spPr>
          <p:txBody>
            <a:bodyPr wrap="square" rtlCol="0">
              <a:spAutoFit/>
            </a:bodyPr>
            <a:lstStyle/>
            <a:p>
              <a:pPr algn="ctr"/>
              <a:r>
                <a:rPr lang="en-US" altLang="zh-CN" sz="3200" b="1" dirty="0" err="1">
                  <a:solidFill>
                    <a:srgbClr val="DD6A7A"/>
                  </a:solidFill>
                  <a:latin typeface="Arial" panose="020B0604020202020204" pitchFamily="34" charset="0"/>
                  <a:ea typeface="微软雅黑" panose="020B0503020204020204" pitchFamily="34" charset="-122"/>
                  <a:sym typeface="Arial" panose="020B0604020202020204" pitchFamily="34" charset="0"/>
                </a:rPr>
                <a:t>v</a:t>
              </a:r>
              <a:r>
                <a:rPr lang="en-US" altLang="zh-CN" sz="3200" b="1" dirty="0" err="1" smtClean="0">
                  <a:solidFill>
                    <a:srgbClr val="DD6A7A"/>
                  </a:solidFill>
                  <a:latin typeface="Arial" panose="020B0604020202020204" pitchFamily="34" charset="0"/>
                  <a:ea typeface="微软雅黑" panose="020B0503020204020204" pitchFamily="34" charset="-122"/>
                  <a:sym typeface="Arial" panose="020B0604020202020204" pitchFamily="34" charset="0"/>
                </a:rPr>
                <a:t>ới</a:t>
              </a:r>
              <a:r>
                <a:rPr lang="en-US" altLang="zh-CN" sz="3200" b="1" dirty="0" smtClean="0">
                  <a:solidFill>
                    <a:srgbClr val="DD6A7A"/>
                  </a:solidFill>
                  <a:latin typeface="Arial" panose="020B0604020202020204" pitchFamily="34" charset="0"/>
                  <a:ea typeface="微软雅黑" panose="020B0503020204020204" pitchFamily="34" charset="-122"/>
                  <a:sym typeface="Arial" panose="020B0604020202020204" pitchFamily="34" charset="0"/>
                </a:rPr>
                <a:t> </a:t>
              </a:r>
              <a:r>
                <a:rPr lang="en-US" altLang="zh-CN" sz="3200" b="1" dirty="0" err="1" smtClean="0">
                  <a:solidFill>
                    <a:srgbClr val="DD6A7A"/>
                  </a:solidFill>
                  <a:latin typeface="Arial" panose="020B0604020202020204" pitchFamily="34" charset="0"/>
                  <a:ea typeface="微软雅黑" panose="020B0503020204020204" pitchFamily="34" charset="-122"/>
                  <a:sym typeface="Arial" panose="020B0604020202020204" pitchFamily="34" charset="0"/>
                </a:rPr>
                <a:t>nhau</a:t>
              </a:r>
              <a:endParaRPr lang="zh-CN" altLang="en-US" sz="3200" b="1" dirty="0">
                <a:solidFill>
                  <a:srgbClr val="DD6A7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3" name="组合 182"/>
          <p:cNvGrpSpPr/>
          <p:nvPr/>
        </p:nvGrpSpPr>
        <p:grpSpPr>
          <a:xfrm>
            <a:off x="680127" y="1491209"/>
            <a:ext cx="597040" cy="646331"/>
            <a:chOff x="683120" y="3585178"/>
            <a:chExt cx="597040" cy="646331"/>
          </a:xfrm>
        </p:grpSpPr>
        <p:sp>
          <p:nvSpPr>
            <p:cNvPr id="184" name="矩形 183"/>
            <p:cNvSpPr/>
            <p:nvPr/>
          </p:nvSpPr>
          <p:spPr>
            <a:xfrm>
              <a:off x="691833" y="3618536"/>
              <a:ext cx="579615" cy="579615"/>
            </a:xfrm>
            <a:prstGeom prst="rect">
              <a:avLst/>
            </a:prstGeom>
            <a:solidFill>
              <a:srgbClr val="7EEAF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5" name="文本框 184"/>
            <p:cNvSpPr txBox="1"/>
            <p:nvPr/>
          </p:nvSpPr>
          <p:spPr>
            <a:xfrm>
              <a:off x="683120" y="3585178"/>
              <a:ext cx="597040" cy="646331"/>
            </a:xfrm>
            <a:prstGeom prst="rect">
              <a:avLst/>
            </a:prstGeom>
            <a:solidFill>
              <a:srgbClr val="14BAC6"/>
            </a:solidFill>
          </p:spPr>
          <p:txBody>
            <a:bodyPr wrap="square" rtlCol="0">
              <a:spAutoFit/>
            </a:bodyPr>
            <a:lstStyle/>
            <a:p>
              <a:pPr algn="ctr"/>
              <a:r>
                <a:rPr lang="en-US" altLang="zh-CN" sz="3600" b="1" dirty="0" smtClean="0">
                  <a:solidFill>
                    <a:schemeClr val="bg1"/>
                  </a:solidFill>
                  <a:latin typeface="+mn-ea"/>
                  <a:sym typeface="Arial" panose="020B0604020202020204" pitchFamily="34" charset="0"/>
                </a:rPr>
                <a:t>1</a:t>
              </a:r>
              <a:endParaRPr lang="zh-CN" altLang="en-US" sz="3600" b="1" dirty="0">
                <a:solidFill>
                  <a:schemeClr val="bg1"/>
                </a:solidFill>
                <a:latin typeface="+mn-ea"/>
                <a:sym typeface="Arial" panose="020B0604020202020204" pitchFamily="34" charset="0"/>
              </a:endParaRPr>
            </a:p>
          </p:txBody>
        </p:sp>
      </p:grpSp>
      <p:grpSp>
        <p:nvGrpSpPr>
          <p:cNvPr id="186" name="组合 185"/>
          <p:cNvGrpSpPr/>
          <p:nvPr/>
        </p:nvGrpSpPr>
        <p:grpSpPr>
          <a:xfrm>
            <a:off x="3628316" y="1491209"/>
            <a:ext cx="597040" cy="646331"/>
            <a:chOff x="3577916" y="3585178"/>
            <a:chExt cx="597040" cy="646331"/>
          </a:xfrm>
        </p:grpSpPr>
        <p:sp>
          <p:nvSpPr>
            <p:cNvPr id="187" name="矩形 186"/>
            <p:cNvSpPr/>
            <p:nvPr/>
          </p:nvSpPr>
          <p:spPr>
            <a:xfrm>
              <a:off x="3586629" y="3618536"/>
              <a:ext cx="579615" cy="579615"/>
            </a:xfrm>
            <a:prstGeom prst="rect">
              <a:avLst/>
            </a:prstGeom>
            <a:solidFill>
              <a:srgbClr val="ADDB7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8" name="文本框 187"/>
            <p:cNvSpPr txBox="1"/>
            <p:nvPr/>
          </p:nvSpPr>
          <p:spPr>
            <a:xfrm>
              <a:off x="3577916" y="3585178"/>
              <a:ext cx="597040" cy="646331"/>
            </a:xfrm>
            <a:prstGeom prst="rect">
              <a:avLst/>
            </a:prstGeom>
            <a:solidFill>
              <a:srgbClr val="92D050"/>
            </a:solidFill>
          </p:spPr>
          <p:txBody>
            <a:bodyPr wrap="square" rtlCol="0">
              <a:spAutoFit/>
            </a:bodyPr>
            <a:lstStyle/>
            <a:p>
              <a:pPr algn="ctr"/>
              <a:r>
                <a:rPr lang="en-US" altLang="zh-CN" sz="3600" b="1" dirty="0" smtClean="0">
                  <a:solidFill>
                    <a:schemeClr val="bg1"/>
                  </a:solidFill>
                  <a:latin typeface="+mn-ea"/>
                  <a:sym typeface="Arial" panose="020B0604020202020204" pitchFamily="34" charset="0"/>
                </a:rPr>
                <a:t>2</a:t>
              </a:r>
              <a:endParaRPr lang="zh-CN" altLang="en-US" sz="3600" b="1" dirty="0">
                <a:solidFill>
                  <a:schemeClr val="bg1"/>
                </a:solidFill>
                <a:latin typeface="+mn-ea"/>
                <a:sym typeface="Arial" panose="020B0604020202020204" pitchFamily="34" charset="0"/>
              </a:endParaRPr>
            </a:p>
          </p:txBody>
        </p:sp>
      </p:grpSp>
      <p:grpSp>
        <p:nvGrpSpPr>
          <p:cNvPr id="189" name="组合 188"/>
          <p:cNvGrpSpPr/>
          <p:nvPr/>
        </p:nvGrpSpPr>
        <p:grpSpPr>
          <a:xfrm>
            <a:off x="6557455" y="1491209"/>
            <a:ext cx="597040" cy="646331"/>
            <a:chOff x="6474586" y="3585178"/>
            <a:chExt cx="597040" cy="646331"/>
          </a:xfrm>
        </p:grpSpPr>
        <p:sp>
          <p:nvSpPr>
            <p:cNvPr id="190" name="矩形 189"/>
            <p:cNvSpPr/>
            <p:nvPr/>
          </p:nvSpPr>
          <p:spPr>
            <a:xfrm>
              <a:off x="6483299" y="3618536"/>
              <a:ext cx="579615" cy="579615"/>
            </a:xfrm>
            <a:prstGeom prst="rect">
              <a:avLst/>
            </a:prstGeom>
            <a:solidFill>
              <a:srgbClr val="F8795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1" name="文本框 190"/>
            <p:cNvSpPr txBox="1"/>
            <p:nvPr/>
          </p:nvSpPr>
          <p:spPr>
            <a:xfrm>
              <a:off x="6474586" y="3585178"/>
              <a:ext cx="597040" cy="646331"/>
            </a:xfrm>
            <a:prstGeom prst="rect">
              <a:avLst/>
            </a:prstGeom>
            <a:solidFill>
              <a:srgbClr val="F65123"/>
            </a:solidFill>
          </p:spPr>
          <p:txBody>
            <a:bodyPr wrap="square" rtlCol="0">
              <a:spAutoFit/>
            </a:bodyPr>
            <a:lstStyle/>
            <a:p>
              <a:pPr algn="ctr"/>
              <a:r>
                <a:rPr lang="en-US" altLang="zh-CN" sz="3600" b="1" dirty="0" smtClean="0">
                  <a:solidFill>
                    <a:schemeClr val="bg1"/>
                  </a:solidFill>
                  <a:latin typeface="+mn-ea"/>
                  <a:sym typeface="Arial" panose="020B0604020202020204" pitchFamily="34" charset="0"/>
                </a:rPr>
                <a:t>3</a:t>
              </a:r>
              <a:endParaRPr lang="zh-CN" altLang="en-US" sz="3600" b="1" dirty="0">
                <a:solidFill>
                  <a:schemeClr val="bg1"/>
                </a:solidFill>
                <a:latin typeface="+mn-ea"/>
                <a:sym typeface="Arial" panose="020B0604020202020204" pitchFamily="34" charset="0"/>
              </a:endParaRPr>
            </a:p>
          </p:txBody>
        </p:sp>
      </p:grpSp>
      <p:grpSp>
        <p:nvGrpSpPr>
          <p:cNvPr id="192" name="组合 191"/>
          <p:cNvGrpSpPr/>
          <p:nvPr/>
        </p:nvGrpSpPr>
        <p:grpSpPr>
          <a:xfrm>
            <a:off x="9485653" y="1491209"/>
            <a:ext cx="597040" cy="646331"/>
            <a:chOff x="9371256" y="3585178"/>
            <a:chExt cx="597040" cy="646331"/>
          </a:xfrm>
        </p:grpSpPr>
        <p:sp>
          <p:nvSpPr>
            <p:cNvPr id="193" name="矩形 192"/>
            <p:cNvSpPr/>
            <p:nvPr/>
          </p:nvSpPr>
          <p:spPr>
            <a:xfrm>
              <a:off x="9379969" y="3618536"/>
              <a:ext cx="579615" cy="579615"/>
            </a:xfrm>
            <a:prstGeom prst="rect">
              <a:avLst/>
            </a:prstGeom>
            <a:solidFill>
              <a:srgbClr val="E99FAA"/>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4" name="文本框 193"/>
            <p:cNvSpPr txBox="1"/>
            <p:nvPr/>
          </p:nvSpPr>
          <p:spPr>
            <a:xfrm>
              <a:off x="9371256" y="3585178"/>
              <a:ext cx="597040" cy="646331"/>
            </a:xfrm>
            <a:prstGeom prst="rect">
              <a:avLst/>
            </a:prstGeom>
            <a:solidFill>
              <a:srgbClr val="DD6A7A"/>
            </a:solidFill>
          </p:spPr>
          <p:txBody>
            <a:bodyPr wrap="square" rtlCol="0">
              <a:spAutoFit/>
            </a:bodyPr>
            <a:lstStyle/>
            <a:p>
              <a:pPr algn="ctr"/>
              <a:r>
                <a:rPr lang="en-US" altLang="zh-CN" sz="3600" b="1" dirty="0" smtClean="0">
                  <a:solidFill>
                    <a:schemeClr val="bg1"/>
                  </a:solidFill>
                  <a:latin typeface="+mn-ea"/>
                  <a:sym typeface="Arial" panose="020B0604020202020204" pitchFamily="34" charset="0"/>
                </a:rPr>
                <a:t>4</a:t>
              </a:r>
              <a:endParaRPr lang="zh-CN" altLang="en-US" sz="3600" b="1" dirty="0">
                <a:solidFill>
                  <a:schemeClr val="bg1"/>
                </a:solidFill>
                <a:latin typeface="+mn-ea"/>
                <a:sym typeface="Arial" panose="020B0604020202020204" pitchFamily="34" charset="0"/>
              </a:endParaRPr>
            </a:p>
          </p:txBody>
        </p:sp>
      </p:grpSp>
      <p:grpSp>
        <p:nvGrpSpPr>
          <p:cNvPr id="123" name="组合 150"/>
          <p:cNvGrpSpPr/>
          <p:nvPr/>
        </p:nvGrpSpPr>
        <p:grpSpPr>
          <a:xfrm>
            <a:off x="3874922" y="3509463"/>
            <a:ext cx="2063576" cy="1069593"/>
            <a:chOff x="979767" y="4041775"/>
            <a:chExt cx="2434066" cy="2282968"/>
          </a:xfrm>
        </p:grpSpPr>
        <p:sp>
          <p:nvSpPr>
            <p:cNvPr id="124" name="矩形 157"/>
            <p:cNvSpPr/>
            <p:nvPr/>
          </p:nvSpPr>
          <p:spPr>
            <a:xfrm>
              <a:off x="979767" y="4041775"/>
              <a:ext cx="2375528" cy="2282968"/>
            </a:xfrm>
            <a:prstGeom prst="rect">
              <a:avLst/>
            </a:prstGeom>
            <a:solidFill>
              <a:schemeClr val="bg1">
                <a:alpha val="50000"/>
              </a:schemeClr>
            </a:solidFill>
            <a:ln>
              <a:solidFill>
                <a:schemeClr val="bg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文本框 164"/>
            <p:cNvSpPr txBox="1"/>
            <p:nvPr/>
          </p:nvSpPr>
          <p:spPr>
            <a:xfrm>
              <a:off x="1237009" y="4602877"/>
              <a:ext cx="2176824" cy="1248159"/>
            </a:xfrm>
            <a:prstGeom prst="rect">
              <a:avLst/>
            </a:prstGeom>
            <a:noFill/>
            <a:ln>
              <a:noFill/>
            </a:ln>
          </p:spPr>
          <p:txBody>
            <a:bodyPr wrap="square" rtlCol="0">
              <a:spAutoFit/>
            </a:bodyPr>
            <a:lstStyle/>
            <a:p>
              <a:r>
                <a:rPr lang="en-US" altLang="zh-CN" sz="3200" b="1" dirty="0" err="1">
                  <a:solidFill>
                    <a:schemeClr val="bg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b</a:t>
              </a:r>
              <a:r>
                <a:rPr lang="en-US" altLang="zh-CN" sz="3200" b="1" dirty="0" err="1" smtClean="0">
                  <a:solidFill>
                    <a:schemeClr val="bg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ố</a:t>
              </a:r>
              <a:r>
                <a:rPr lang="en-US" altLang="zh-CN" sz="3200" b="1" dirty="0" smtClean="0">
                  <a:solidFill>
                    <a:schemeClr val="bg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 con</a:t>
              </a:r>
              <a:endParaRPr lang="zh-CN" altLang="en-US" sz="3200" b="1" dirty="0">
                <a:solidFill>
                  <a:schemeClr val="bg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6" name="组合 182"/>
          <p:cNvGrpSpPr/>
          <p:nvPr/>
        </p:nvGrpSpPr>
        <p:grpSpPr>
          <a:xfrm>
            <a:off x="3578275" y="3186297"/>
            <a:ext cx="597040" cy="646331"/>
            <a:chOff x="683120" y="3585178"/>
            <a:chExt cx="597040" cy="646331"/>
          </a:xfrm>
        </p:grpSpPr>
        <p:sp>
          <p:nvSpPr>
            <p:cNvPr id="127" name="矩形 183"/>
            <p:cNvSpPr/>
            <p:nvPr/>
          </p:nvSpPr>
          <p:spPr>
            <a:xfrm>
              <a:off x="691833" y="3618536"/>
              <a:ext cx="579615" cy="579615"/>
            </a:xfrm>
            <a:prstGeom prst="rect">
              <a:avLst/>
            </a:prstGeom>
            <a:solidFill>
              <a:srgbClr val="7EEAF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8" name="文本框 184"/>
            <p:cNvSpPr txBox="1"/>
            <p:nvPr/>
          </p:nvSpPr>
          <p:spPr>
            <a:xfrm>
              <a:off x="683120" y="3585178"/>
              <a:ext cx="597040" cy="646331"/>
            </a:xfrm>
            <a:prstGeom prst="rect">
              <a:avLst/>
            </a:prstGeom>
            <a:solidFill>
              <a:schemeClr val="bg2">
                <a:lumMod val="20000"/>
                <a:lumOff val="80000"/>
              </a:schemeClr>
            </a:solidFill>
          </p:spPr>
          <p:txBody>
            <a:bodyPr wrap="square" rtlCol="0">
              <a:spAutoFit/>
            </a:bodyPr>
            <a:lstStyle/>
            <a:p>
              <a:pPr algn="ctr"/>
              <a:r>
                <a:rPr lang="en-US" altLang="zh-CN" sz="3600" b="1" dirty="0">
                  <a:solidFill>
                    <a:schemeClr val="bg1"/>
                  </a:solidFill>
                  <a:latin typeface="+mn-ea"/>
                  <a:sym typeface="Arial" panose="020B0604020202020204" pitchFamily="34" charset="0"/>
                </a:rPr>
                <a:t>5</a:t>
              </a:r>
              <a:endParaRPr lang="zh-CN" altLang="en-US" sz="3600" b="1" dirty="0">
                <a:solidFill>
                  <a:schemeClr val="bg1"/>
                </a:solidFill>
                <a:latin typeface="+mn-ea"/>
                <a:sym typeface="Arial" panose="020B0604020202020204" pitchFamily="34" charset="0"/>
              </a:endParaRPr>
            </a:p>
          </p:txBody>
        </p:sp>
      </p:grpSp>
      <p:grpSp>
        <p:nvGrpSpPr>
          <p:cNvPr id="129" name="组合 150"/>
          <p:cNvGrpSpPr/>
          <p:nvPr/>
        </p:nvGrpSpPr>
        <p:grpSpPr>
          <a:xfrm>
            <a:off x="6936407" y="3509463"/>
            <a:ext cx="2261962" cy="1069593"/>
            <a:chOff x="979767" y="4041775"/>
            <a:chExt cx="2668070" cy="2282968"/>
          </a:xfrm>
        </p:grpSpPr>
        <p:sp>
          <p:nvSpPr>
            <p:cNvPr id="130" name="矩形 157"/>
            <p:cNvSpPr/>
            <p:nvPr/>
          </p:nvSpPr>
          <p:spPr>
            <a:xfrm>
              <a:off x="979767" y="4041775"/>
              <a:ext cx="2375528" cy="2282968"/>
            </a:xfrm>
            <a:prstGeom prst="rect">
              <a:avLst/>
            </a:prstGeom>
            <a:solidFill>
              <a:schemeClr val="bg1">
                <a:alpha val="5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文本框 164"/>
            <p:cNvSpPr txBox="1"/>
            <p:nvPr/>
          </p:nvSpPr>
          <p:spPr>
            <a:xfrm>
              <a:off x="1471013" y="4602880"/>
              <a:ext cx="2176824" cy="1248159"/>
            </a:xfrm>
            <a:prstGeom prst="rect">
              <a:avLst/>
            </a:prstGeom>
            <a:noFill/>
            <a:ln>
              <a:noFill/>
            </a:ln>
          </p:spPr>
          <p:txBody>
            <a:bodyPr wrap="square" rtlCol="0">
              <a:spAutoFit/>
            </a:bodyPr>
            <a:lstStyle/>
            <a:p>
              <a:r>
                <a:rPr lang="en-US" altLang="zh-CN" sz="3200" b="1" dirty="0" err="1" smtClean="0">
                  <a:solidFill>
                    <a:schemeClr val="accent4">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xem</a:t>
              </a:r>
              <a:endParaRPr lang="zh-CN" altLang="en-US" sz="3200" b="1" dirty="0">
                <a:solidFill>
                  <a:schemeClr val="accent4">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2" name="组合 182"/>
          <p:cNvGrpSpPr/>
          <p:nvPr/>
        </p:nvGrpSpPr>
        <p:grpSpPr>
          <a:xfrm>
            <a:off x="6639760" y="3186297"/>
            <a:ext cx="597040" cy="646331"/>
            <a:chOff x="683120" y="3585178"/>
            <a:chExt cx="597040" cy="646331"/>
          </a:xfrm>
        </p:grpSpPr>
        <p:sp>
          <p:nvSpPr>
            <p:cNvPr id="133" name="矩形 183"/>
            <p:cNvSpPr/>
            <p:nvPr/>
          </p:nvSpPr>
          <p:spPr>
            <a:xfrm>
              <a:off x="691833" y="3618536"/>
              <a:ext cx="579615" cy="579615"/>
            </a:xfrm>
            <a:prstGeom prst="rect">
              <a:avLst/>
            </a:prstGeom>
            <a:solidFill>
              <a:srgbClr val="7EEAF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4" name="文本框 184"/>
            <p:cNvSpPr txBox="1"/>
            <p:nvPr/>
          </p:nvSpPr>
          <p:spPr>
            <a:xfrm>
              <a:off x="683120" y="3585178"/>
              <a:ext cx="597040" cy="646331"/>
            </a:xfrm>
            <a:prstGeom prst="rect">
              <a:avLst/>
            </a:prstGeom>
            <a:solidFill>
              <a:schemeClr val="accent4">
                <a:lumMod val="40000"/>
                <a:lumOff val="60000"/>
              </a:schemeClr>
            </a:solidFill>
          </p:spPr>
          <p:txBody>
            <a:bodyPr wrap="square" rtlCol="0">
              <a:spAutoFit/>
            </a:bodyPr>
            <a:lstStyle/>
            <a:p>
              <a:pPr algn="ctr"/>
              <a:r>
                <a:rPr lang="en-US" altLang="zh-CN" sz="3600" b="1" dirty="0" smtClean="0">
                  <a:solidFill>
                    <a:schemeClr val="bg1"/>
                  </a:solidFill>
                  <a:latin typeface="+mn-ea"/>
                  <a:sym typeface="Arial" panose="020B0604020202020204" pitchFamily="34" charset="0"/>
                </a:rPr>
                <a:t>6</a:t>
              </a:r>
              <a:endParaRPr lang="zh-CN" altLang="en-US" sz="3600" b="1" dirty="0">
                <a:solidFill>
                  <a:schemeClr val="bg1"/>
                </a:solidFill>
                <a:latin typeface="+mn-ea"/>
                <a:sym typeface="Arial" panose="020B0604020202020204" pitchFamily="34" charset="0"/>
              </a:endParaRPr>
            </a:p>
          </p:txBody>
        </p:sp>
      </p:grpSp>
      <p:sp>
        <p:nvSpPr>
          <p:cNvPr id="120" name="TextBox 119"/>
          <p:cNvSpPr txBox="1"/>
          <p:nvPr/>
        </p:nvSpPr>
        <p:spPr>
          <a:xfrm>
            <a:off x="1145457" y="2888611"/>
            <a:ext cx="10676321" cy="769441"/>
          </a:xfrm>
          <a:prstGeom prst="rect">
            <a:avLst/>
          </a:prstGeom>
          <a:noFill/>
        </p:spPr>
        <p:txBody>
          <a:bodyPr wrap="none" rtlCol="0">
            <a:spAutoFit/>
          </a:bodyPr>
          <a:lstStyle/>
          <a:p>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Hai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bố</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con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thường</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xem</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bóng</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đá</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với</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400" dirty="0" err="1" smtClean="0">
                <a:latin typeface="Arial Unicode MS" panose="020B0604020202020204" pitchFamily="34" charset="-128"/>
                <a:ea typeface="Arial Unicode MS" panose="020B0604020202020204" pitchFamily="34" charset="-128"/>
                <a:cs typeface="Arial Unicode MS" panose="020B0604020202020204" pitchFamily="34" charset="-128"/>
              </a:rPr>
              <a:t>nhau</a:t>
            </a:r>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3922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5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6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8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32"/>
                                        </p:tgtEl>
                                        <p:attrNameLst>
                                          <p:attrName>style.visibility</p:attrName>
                                        </p:attrNameLst>
                                      </p:cBhvr>
                                      <p:to>
                                        <p:strVal val="hidden"/>
                                      </p:to>
                                    </p:set>
                                  </p:childTnLst>
                                </p:cTn>
                              </p:par>
                            </p:childTnLst>
                          </p:cTn>
                        </p:par>
                        <p:par>
                          <p:cTn id="29" fill="hold">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wipe(left)">
                                      <p:cBhvr>
                                        <p:cTn id="3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71"/>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00782 0.03241 L -0.55886 0.56204 " pathEditMode="relative" rAng="0" ptsTypes="AA">
                                      <p:cBhvr>
                                        <p:cTn id="37" dur="2000" fill="hold"/>
                                        <p:tgtEl>
                                          <p:spTgt spid="171"/>
                                        </p:tgtEl>
                                        <p:attrNameLst>
                                          <p:attrName>ppt_x</p:attrName>
                                          <p:attrName>ppt_y</p:attrName>
                                        </p:attrNameLst>
                                      </p:cBhvr>
                                      <p:rCtr x="-27552" y="26481"/>
                                    </p:animMotion>
                                  </p:childTnLst>
                                </p:cTn>
                              </p:par>
                            </p:childTnLst>
                          </p:cTn>
                        </p:par>
                      </p:childTnLst>
                    </p:cTn>
                  </p:par>
                </p:childTnLst>
              </p:cTn>
              <p:nextCondLst>
                <p:cond evt="onClick" delay="0">
                  <p:tgtEl>
                    <p:spTgt spid="171"/>
                  </p:tgtEl>
                </p:cond>
              </p:nextCondLst>
            </p:seq>
            <p:seq concurrent="1" nextAc="seek">
              <p:cTn id="38" restart="whenNotActive" fill="hold" evtFilter="cancelBubble" nodeType="interactiveSeq">
                <p:stCondLst>
                  <p:cond evt="onClick" delay="0">
                    <p:tgtEl>
                      <p:spTgt spid="123"/>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0821 0.02107 L -0.15091 0.31621 " pathEditMode="relative" rAng="0" ptsTypes="AA">
                                      <p:cBhvr>
                                        <p:cTn id="42" dur="2000" fill="hold"/>
                                        <p:tgtEl>
                                          <p:spTgt spid="123"/>
                                        </p:tgtEl>
                                        <p:attrNameLst>
                                          <p:attrName>ppt_x</p:attrName>
                                          <p:attrName>ppt_y</p:attrName>
                                        </p:attrNameLst>
                                      </p:cBhvr>
                                      <p:rCtr x="-7956" y="14745"/>
                                    </p:animMotion>
                                  </p:childTnLst>
                                </p:cTn>
                              </p:par>
                            </p:childTnLst>
                          </p:cTn>
                        </p:par>
                      </p:childTnLst>
                    </p:cTn>
                  </p:par>
                </p:childTnLst>
              </p:cTn>
              <p:nextCondLst>
                <p:cond evt="onClick" delay="0">
                  <p:tgtEl>
                    <p:spTgt spid="123"/>
                  </p:tgtEl>
                </p:cond>
              </p:nextCondLst>
            </p:seq>
            <p:seq concurrent="1" nextAc="seek">
              <p:cTn id="43" restart="whenNotActive" fill="hold" evtFilter="cancelBubble" nodeType="interactiveSeq">
                <p:stCondLst>
                  <p:cond evt="onClick" delay="0">
                    <p:tgtEl>
                      <p:spTgt spid="151"/>
                    </p:tgtEl>
                  </p:cond>
                </p:stCondLst>
                <p:endSync evt="end" delay="0">
                  <p:rtn val="all"/>
                </p:endSync>
                <p:childTnLst>
                  <p:par>
                    <p:cTn id="44" fill="hold">
                      <p:stCondLst>
                        <p:cond delay="0"/>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0.00417 0.00371 L 0.25208 0.55834 " pathEditMode="relative" rAng="0" ptsTypes="AA">
                                      <p:cBhvr>
                                        <p:cTn id="47" dur="2000" fill="hold"/>
                                        <p:tgtEl>
                                          <p:spTgt spid="151"/>
                                        </p:tgtEl>
                                        <p:attrNameLst>
                                          <p:attrName>ppt_x</p:attrName>
                                          <p:attrName>ppt_y</p:attrName>
                                        </p:attrNameLst>
                                      </p:cBhvr>
                                      <p:rCtr x="12396" y="27731"/>
                                    </p:animMotion>
                                  </p:childTnLst>
                                </p:cTn>
                              </p:par>
                            </p:childTnLst>
                          </p:cTn>
                        </p:par>
                      </p:childTnLst>
                    </p:cTn>
                  </p:par>
                </p:childTnLst>
              </p:cTn>
              <p:nextCondLst>
                <p:cond evt="onClick" delay="0">
                  <p:tgtEl>
                    <p:spTgt spid="151"/>
                  </p:tgtEl>
                </p:cond>
              </p:nextCondLst>
            </p:seq>
            <p:seq concurrent="1" nextAc="seek">
              <p:cTn id="48" restart="whenNotActive" fill="hold" evtFilter="cancelBubble" nodeType="interactiveSeq">
                <p:stCondLst>
                  <p:cond evt="onClick" delay="0">
                    <p:tgtEl>
                      <p:spTgt spid="167"/>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0.00807 0.02709 L 0.34063 0.56227 " pathEditMode="relative" rAng="0" ptsTypes="AA">
                                      <p:cBhvr>
                                        <p:cTn id="52" dur="2000" fill="hold"/>
                                        <p:tgtEl>
                                          <p:spTgt spid="167"/>
                                        </p:tgtEl>
                                        <p:attrNameLst>
                                          <p:attrName>ppt_x</p:attrName>
                                          <p:attrName>ppt_y</p:attrName>
                                        </p:attrNameLst>
                                      </p:cBhvr>
                                      <p:rCtr x="16628" y="26759"/>
                                    </p:animMotion>
                                  </p:childTnLst>
                                </p:cTn>
                              </p:par>
                            </p:childTnLst>
                          </p:cTn>
                        </p:par>
                      </p:childTnLst>
                    </p:cTn>
                  </p:par>
                </p:childTnLst>
              </p:cTn>
              <p:nextCondLst>
                <p:cond evt="onClick" delay="0">
                  <p:tgtEl>
                    <p:spTgt spid="167"/>
                  </p:tgtEl>
                </p:cond>
              </p:nextCondLst>
            </p:seq>
            <p:seq concurrent="1" nextAc="seek">
              <p:cTn id="53" restart="whenNotActive" fill="hold" evtFilter="cancelBubble" nodeType="interactiveSeq">
                <p:stCondLst>
                  <p:cond evt="onClick" delay="0">
                    <p:tgtEl>
                      <p:spTgt spid="129"/>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0.00325 0.01736 L -0.07175 0.31389 " pathEditMode="relative" rAng="0" ptsTypes="AA">
                                      <p:cBhvr>
                                        <p:cTn id="57" dur="2000" fill="hold"/>
                                        <p:tgtEl>
                                          <p:spTgt spid="129"/>
                                        </p:tgtEl>
                                        <p:attrNameLst>
                                          <p:attrName>ppt_x</p:attrName>
                                          <p:attrName>ppt_y</p:attrName>
                                        </p:attrNameLst>
                                      </p:cBhvr>
                                      <p:rCtr x="-3750" y="14815"/>
                                    </p:animMotion>
                                  </p:childTnLst>
                                </p:cTn>
                              </p:par>
                            </p:childTnLst>
                          </p:cTn>
                        </p:par>
                      </p:childTnLst>
                    </p:cTn>
                  </p:par>
                </p:childTnLst>
              </p:cTn>
              <p:nextCondLst>
                <p:cond evt="onClick" delay="0">
                  <p:tgtEl>
                    <p:spTgt spid="129"/>
                  </p:tgtEl>
                </p:cond>
              </p:nextCondLst>
            </p:seq>
            <p:seq concurrent="1" nextAc="seek">
              <p:cTn id="58" restart="whenNotActive" fill="hold" evtFilter="cancelBubble" nodeType="interactiveSeq">
                <p:stCondLst>
                  <p:cond evt="onClick" delay="0">
                    <p:tgtEl>
                      <p:spTgt spid="175"/>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00208 0.02917 L 0.028 0.56597 " pathEditMode="relative" rAng="0" ptsTypes="AA">
                                      <p:cBhvr>
                                        <p:cTn id="62" dur="2000" fill="hold"/>
                                        <p:tgtEl>
                                          <p:spTgt spid="175"/>
                                        </p:tgtEl>
                                        <p:attrNameLst>
                                          <p:attrName>ppt_x</p:attrName>
                                          <p:attrName>ppt_y</p:attrName>
                                        </p:attrNameLst>
                                      </p:cBhvr>
                                      <p:rCtr x="1497" y="26829"/>
                                    </p:animMotion>
                                  </p:childTnLst>
                                </p:cTn>
                              </p:par>
                            </p:childTnLst>
                          </p:cTn>
                        </p:par>
                      </p:childTnLst>
                    </p:cTn>
                  </p:par>
                </p:childTnLst>
              </p:cTn>
              <p:nextCondLst>
                <p:cond evt="onClick" delay="0">
                  <p:tgtEl>
                    <p:spTgt spid="175"/>
                  </p:tgtEl>
                </p:cond>
              </p:nextCondLst>
            </p:seq>
          </p:childTnLst>
        </p:cTn>
      </p:par>
    </p:tnLst>
    <p:bldLst>
      <p:bldP spid="1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98205"/>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Hoạt</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động</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3</a:t>
              </a:r>
              <a:endParaRPr lang="en-US" altLang="zh-CN" b="1" dirty="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64" name="图片 163"/>
          <p:cNvPicPr>
            <a:picLocks noChangeAspect="1"/>
          </p:cNvPicPr>
          <p:nvPr/>
        </p:nvPicPr>
        <p:blipFill rotWithShape="1">
          <a:blip r:embed="rId5">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grpSp>
        <p:nvGrpSpPr>
          <p:cNvPr id="2" name="组合 1"/>
          <p:cNvGrpSpPr/>
          <p:nvPr/>
        </p:nvGrpSpPr>
        <p:grpSpPr>
          <a:xfrm>
            <a:off x="4255181" y="1614769"/>
            <a:ext cx="3708571" cy="4593452"/>
            <a:chOff x="1055087" y="1753649"/>
            <a:chExt cx="1348547" cy="2108928"/>
          </a:xfrm>
        </p:grpSpPr>
        <p:grpSp>
          <p:nvGrpSpPr>
            <p:cNvPr id="20" name="组合 19"/>
            <p:cNvGrpSpPr/>
            <p:nvPr/>
          </p:nvGrpSpPr>
          <p:grpSpPr>
            <a:xfrm>
              <a:off x="1068782" y="1753649"/>
              <a:ext cx="1334852" cy="2108928"/>
              <a:chOff x="5786438" y="2944813"/>
              <a:chExt cx="615950" cy="973138"/>
            </a:xfrm>
          </p:grpSpPr>
          <p:sp>
            <p:nvSpPr>
              <p:cNvPr id="5"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 name="文本框 20"/>
            <p:cNvSpPr txBox="1"/>
            <p:nvPr/>
          </p:nvSpPr>
          <p:spPr>
            <a:xfrm>
              <a:off x="1055087" y="2208384"/>
              <a:ext cx="1334852" cy="423916"/>
            </a:xfrm>
            <a:prstGeom prst="rect">
              <a:avLst/>
            </a:prstGeom>
            <a:noFill/>
          </p:spPr>
          <p:txBody>
            <a:bodyPr wrap="square" rtlCol="0">
              <a:spAutoFit/>
            </a:bodyPr>
            <a:lstStyle/>
            <a:p>
              <a:pPr algn="ctr"/>
              <a:r>
                <a:rPr lang="en-US" altLang="zh-CN" sz="5400" b="1" dirty="0" err="1" smtClean="0">
                  <a:solidFill>
                    <a:schemeClr val="bg1"/>
                  </a:solidFill>
                  <a:latin typeface="Times New Roman" panose="02020603050405020304" pitchFamily="18" charset="0"/>
                  <a:cs typeface="Times New Roman" panose="02020603050405020304" pitchFamily="18" charset="0"/>
                </a:rPr>
                <a:t>Ngôi</a:t>
              </a:r>
              <a:r>
                <a:rPr lang="en-US" altLang="zh-CN" sz="5400" b="1" dirty="0" smtClean="0">
                  <a:solidFill>
                    <a:schemeClr val="bg1"/>
                  </a:solidFill>
                  <a:latin typeface="Times New Roman" panose="02020603050405020304" pitchFamily="18" charset="0"/>
                  <a:cs typeface="Times New Roman" panose="02020603050405020304" pitchFamily="18" charset="0"/>
                </a:rPr>
                <a:t> </a:t>
              </a:r>
              <a:r>
                <a:rPr lang="en-US" altLang="zh-CN" sz="5400" b="1" dirty="0" err="1" smtClean="0">
                  <a:solidFill>
                    <a:schemeClr val="bg1"/>
                  </a:solidFill>
                  <a:latin typeface="Times New Roman" panose="02020603050405020304" pitchFamily="18" charset="0"/>
                  <a:cs typeface="Times New Roman" panose="02020603050405020304" pitchFamily="18" charset="0"/>
                </a:rPr>
                <a:t>nhà</a:t>
              </a:r>
              <a:endParaRPr lang="zh-CN" altLang="en-US" sz="54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00501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sp>
        <p:nvSpPr>
          <p:cNvPr id="106" name="矩形 105"/>
          <p:cNvSpPr/>
          <p:nvPr/>
        </p:nvSpPr>
        <p:spPr>
          <a:xfrm>
            <a:off x="-30" y="1"/>
            <a:ext cx="12192060" cy="6857999"/>
          </a:xfrm>
          <a:prstGeom prst="rect">
            <a:avLst/>
          </a:prstGeom>
          <a:solidFill>
            <a:srgbClr val="F8F7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61741"/>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b="1" dirty="0" err="1" smtClean="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rPr>
                <a:t>Ngôi</a:t>
              </a:r>
              <a:r>
                <a:rPr lang="en-US" altLang="zh-CN" b="1" dirty="0" smtClean="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rPr>
                <a:t> </a:t>
              </a:r>
              <a:r>
                <a:rPr lang="en-US" altLang="zh-CN" b="1" dirty="0" err="1" smtClean="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rPr>
                <a:t>nhà</a:t>
              </a:r>
              <a:endParaRPr lang="en-US" altLang="zh-CN" b="1" dirty="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endParaRPr>
            </a:p>
          </p:txBody>
        </p:sp>
      </p:grpSp>
      <p:pic>
        <p:nvPicPr>
          <p:cNvPr id="127" name="图片 12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720" y="2534528"/>
            <a:ext cx="4029993" cy="243482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F65123"/>
            </a:solidFill>
          </a:ln>
        </p:spPr>
      </p:pic>
      <p:pic>
        <p:nvPicPr>
          <p:cNvPr id="128" name="图片 127">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1658" y="2534528"/>
            <a:ext cx="4303405" cy="2434820"/>
          </a:xfrm>
          <a:prstGeom prst="rect">
            <a:avLst/>
          </a:prstGeom>
          <a:ln w="57150">
            <a:solidFill>
              <a:schemeClr val="accent2"/>
            </a:solidFill>
          </a:ln>
        </p:spPr>
      </p:pic>
      <p:sp>
        <p:nvSpPr>
          <p:cNvPr id="129" name="圆角矩形 128"/>
          <p:cNvSpPr/>
          <p:nvPr/>
        </p:nvSpPr>
        <p:spPr>
          <a:xfrm>
            <a:off x="1580573" y="4673060"/>
            <a:ext cx="2951934" cy="631232"/>
          </a:xfrm>
          <a:prstGeom prst="roundRect">
            <a:avLst>
              <a:gd name="adj" fmla="val 70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Ôn luyện đọc</a:t>
            </a:r>
            <a:endParaRPr lang="da-DK"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1" name="圆角矩形 130"/>
          <p:cNvSpPr/>
          <p:nvPr/>
        </p:nvSpPr>
        <p:spPr>
          <a:xfrm>
            <a:off x="7435357" y="4653732"/>
            <a:ext cx="2951934" cy="650560"/>
          </a:xfrm>
          <a:prstGeom prst="roundRect">
            <a:avLst>
              <a:gd name="adj" fmla="val 7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Luyện tập</a:t>
            </a:r>
            <a:endParaRPr lang="da-DK"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42089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sp>
        <p:nvSpPr>
          <p:cNvPr id="106" name="矩形 105"/>
          <p:cNvSpPr/>
          <p:nvPr/>
        </p:nvSpPr>
        <p:spPr>
          <a:xfrm>
            <a:off x="-30" y="1"/>
            <a:ext cx="12192060" cy="6857999"/>
          </a:xfrm>
          <a:prstGeom prst="rect">
            <a:avLst/>
          </a:prstGeom>
          <a:solidFill>
            <a:srgbClr val="F8F7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61741"/>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b="1" dirty="0" err="1" smtClean="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rPr>
                <a:t>Ngôi</a:t>
              </a:r>
              <a:r>
                <a:rPr lang="en-US" altLang="zh-CN" b="1" dirty="0" smtClean="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rPr>
                <a:t> </a:t>
              </a:r>
              <a:r>
                <a:rPr lang="en-US" altLang="zh-CN" b="1" dirty="0" err="1" smtClean="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rPr>
                <a:t>nhà</a:t>
              </a:r>
              <a:endParaRPr lang="en-US" altLang="zh-CN" b="1" dirty="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endParaRPr>
            </a:p>
          </p:txBody>
        </p:sp>
      </p:grpSp>
      <p:pic>
        <p:nvPicPr>
          <p:cNvPr id="127" name="图片 12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720" y="2534528"/>
            <a:ext cx="4029993" cy="243482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F65123"/>
            </a:solidFill>
          </a:ln>
        </p:spPr>
      </p:pic>
      <p:pic>
        <p:nvPicPr>
          <p:cNvPr id="128" name="图片 127">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1658" y="2534528"/>
            <a:ext cx="4303405" cy="2434820"/>
          </a:xfrm>
          <a:prstGeom prst="rect">
            <a:avLst/>
          </a:prstGeom>
          <a:ln w="57150">
            <a:solidFill>
              <a:schemeClr val="accent2"/>
            </a:solidFill>
          </a:ln>
        </p:spPr>
      </p:pic>
      <p:sp>
        <p:nvSpPr>
          <p:cNvPr id="129" name="圆角矩形 128"/>
          <p:cNvSpPr/>
          <p:nvPr/>
        </p:nvSpPr>
        <p:spPr>
          <a:xfrm>
            <a:off x="1580573" y="4673060"/>
            <a:ext cx="2951934" cy="631232"/>
          </a:xfrm>
          <a:prstGeom prst="roundRect">
            <a:avLst>
              <a:gd name="adj" fmla="val 70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Ôn luyện đọc</a:t>
            </a:r>
            <a:endParaRPr lang="da-DK"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1" name="圆角矩形 130"/>
          <p:cNvSpPr/>
          <p:nvPr/>
        </p:nvSpPr>
        <p:spPr>
          <a:xfrm>
            <a:off x="7435357" y="4653732"/>
            <a:ext cx="2951934" cy="650560"/>
          </a:xfrm>
          <a:prstGeom prst="roundRect">
            <a:avLst>
              <a:gd name="adj" fmla="val 7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Luyện tập</a:t>
            </a:r>
            <a:endParaRPr lang="da-DK"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9643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98205"/>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Hoạt</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động</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4</a:t>
              </a:r>
              <a:endParaRPr lang="en-US" altLang="zh-CN" b="1" dirty="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64" name="图片 163"/>
          <p:cNvPicPr>
            <a:picLocks noChangeAspect="1"/>
          </p:cNvPicPr>
          <p:nvPr/>
        </p:nvPicPr>
        <p:blipFill rotWithShape="1">
          <a:blip r:embed="rId5">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grpSp>
        <p:nvGrpSpPr>
          <p:cNvPr id="2" name="组合 1"/>
          <p:cNvGrpSpPr/>
          <p:nvPr/>
        </p:nvGrpSpPr>
        <p:grpSpPr>
          <a:xfrm>
            <a:off x="4292843" y="1614769"/>
            <a:ext cx="3722706" cy="4593452"/>
            <a:chOff x="1068782" y="1753649"/>
            <a:chExt cx="1353687" cy="2108928"/>
          </a:xfrm>
        </p:grpSpPr>
        <p:grpSp>
          <p:nvGrpSpPr>
            <p:cNvPr id="20" name="组合 19"/>
            <p:cNvGrpSpPr/>
            <p:nvPr/>
          </p:nvGrpSpPr>
          <p:grpSpPr>
            <a:xfrm>
              <a:off x="1068782" y="1753649"/>
              <a:ext cx="1334852" cy="2108928"/>
              <a:chOff x="5786438" y="2944813"/>
              <a:chExt cx="615950" cy="973138"/>
            </a:xfrm>
          </p:grpSpPr>
          <p:sp>
            <p:nvSpPr>
              <p:cNvPr id="5"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 name="文本框 20"/>
            <p:cNvSpPr txBox="1"/>
            <p:nvPr/>
          </p:nvSpPr>
          <p:spPr>
            <a:xfrm>
              <a:off x="1087617" y="2044491"/>
              <a:ext cx="1334852" cy="805439"/>
            </a:xfrm>
            <a:prstGeom prst="rect">
              <a:avLst/>
            </a:prstGeom>
            <a:noFill/>
          </p:spPr>
          <p:txBody>
            <a:bodyPr wrap="square" rtlCol="0">
              <a:spAutoFit/>
            </a:bodyPr>
            <a:lstStyle/>
            <a:p>
              <a:pPr algn="ctr"/>
              <a:r>
                <a:rPr lang="en-US" altLang="zh-CN" sz="5400" b="1" dirty="0" err="1" smtClean="0">
                  <a:solidFill>
                    <a:schemeClr val="bg1"/>
                  </a:solidFill>
                  <a:latin typeface="Times New Roman" panose="02020603050405020304" pitchFamily="18" charset="0"/>
                  <a:cs typeface="Times New Roman" panose="02020603050405020304" pitchFamily="18" charset="0"/>
                </a:rPr>
                <a:t>Đọc</a:t>
              </a:r>
              <a:r>
                <a:rPr lang="en-US" altLang="zh-CN" sz="5400" b="1" dirty="0" smtClean="0">
                  <a:solidFill>
                    <a:schemeClr val="bg1"/>
                  </a:solidFill>
                  <a:latin typeface="Times New Roman" panose="02020603050405020304" pitchFamily="18" charset="0"/>
                  <a:cs typeface="Times New Roman" panose="02020603050405020304" pitchFamily="18" charset="0"/>
                </a:rPr>
                <a:t> </a:t>
              </a:r>
              <a:r>
                <a:rPr lang="en-US" altLang="zh-CN" sz="5400" b="1" dirty="0" err="1" smtClean="0">
                  <a:solidFill>
                    <a:schemeClr val="bg1"/>
                  </a:solidFill>
                  <a:latin typeface="Times New Roman" panose="02020603050405020304" pitchFamily="18" charset="0"/>
                  <a:cs typeface="Times New Roman" panose="02020603050405020304" pitchFamily="18" charset="0"/>
                </a:rPr>
                <a:t>mở</a:t>
              </a:r>
              <a:r>
                <a:rPr lang="en-US" altLang="zh-CN" sz="5400" b="1" dirty="0" smtClean="0">
                  <a:solidFill>
                    <a:schemeClr val="bg1"/>
                  </a:solidFill>
                  <a:latin typeface="Times New Roman" panose="02020603050405020304" pitchFamily="18" charset="0"/>
                  <a:cs typeface="Times New Roman" panose="02020603050405020304" pitchFamily="18" charset="0"/>
                </a:rPr>
                <a:t> </a:t>
              </a:r>
              <a:r>
                <a:rPr lang="en-US" altLang="zh-CN" sz="5400" b="1" dirty="0" err="1" smtClean="0">
                  <a:solidFill>
                    <a:schemeClr val="bg1"/>
                  </a:solidFill>
                  <a:latin typeface="Times New Roman" panose="02020603050405020304" pitchFamily="18" charset="0"/>
                  <a:cs typeface="Times New Roman" panose="02020603050405020304" pitchFamily="18" charset="0"/>
                </a:rPr>
                <a:t>rộng</a:t>
              </a:r>
              <a:endParaRPr lang="zh-CN" altLang="en-US" sz="54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33345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sp>
        <p:nvSpPr>
          <p:cNvPr id="106" name="矩形 105"/>
          <p:cNvSpPr/>
          <p:nvPr/>
        </p:nvSpPr>
        <p:spPr>
          <a:xfrm>
            <a:off x="-30" y="1"/>
            <a:ext cx="12192060" cy="6857999"/>
          </a:xfrm>
          <a:prstGeom prst="rect">
            <a:avLst/>
          </a:prstGeom>
          <a:solidFill>
            <a:srgbClr val="F8F7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17720"/>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sz="3200" b="1" dirty="0" err="1" smtClean="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rPr>
                <a:t>Bà</a:t>
              </a:r>
              <a:r>
                <a:rPr lang="en-US" altLang="zh-CN" sz="3200" b="1" dirty="0" smtClean="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rPr>
                <a:t> </a:t>
              </a:r>
              <a:r>
                <a:rPr lang="en-US" altLang="zh-CN" sz="3200" b="1" dirty="0" err="1" smtClean="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rPr>
                <a:t>và</a:t>
              </a:r>
              <a:r>
                <a:rPr lang="en-US" altLang="zh-CN" sz="3200" b="1" dirty="0" smtClean="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rPr>
                <a:t> </a:t>
              </a:r>
              <a:r>
                <a:rPr lang="en-US" altLang="zh-CN" sz="3200" b="1" dirty="0" err="1" smtClean="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rPr>
                <a:t>cháu</a:t>
              </a:r>
              <a:endParaRPr lang="en-US" altLang="zh-CN" sz="3200" b="1" dirty="0">
                <a:effectLst>
                  <a:innerShdw blurRad="63500" dist="50800" dir="13500000">
                    <a:prstClr val="black">
                      <a:alpha val="50000"/>
                    </a:prstClr>
                  </a:innerShdw>
                </a:effectLst>
                <a:latin typeface="张海山锐谐体" panose="02000000000000000000" pitchFamily="2" charset="-122"/>
                <a:ea typeface="张海山锐谐体" panose="02000000000000000000" pitchFamily="2" charset="-122"/>
              </a:endParaRPr>
            </a:p>
          </p:txBody>
        </p:sp>
      </p:grpSp>
      <p:pic>
        <p:nvPicPr>
          <p:cNvPr id="95" name="图片 9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854" y="1603097"/>
            <a:ext cx="9687601" cy="473334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F25243"/>
            </a:solidFill>
          </a:ln>
        </p:spPr>
      </p:pic>
      <p:sp>
        <p:nvSpPr>
          <p:cNvPr id="4" name="TextBox 3"/>
          <p:cNvSpPr txBox="1"/>
          <p:nvPr/>
        </p:nvSpPr>
        <p:spPr>
          <a:xfrm>
            <a:off x="1408479" y="1808928"/>
            <a:ext cx="9467673" cy="4031873"/>
          </a:xfrm>
          <a:prstGeom prst="rect">
            <a:avLst/>
          </a:prstGeom>
          <a:noFill/>
        </p:spPr>
        <p:txBody>
          <a:bodyPr wrap="square" rtlCol="0">
            <a:spAutoFit/>
          </a:bodyPr>
          <a:lstStyle/>
          <a:p>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vi-VN" sz="3200" dirty="0" smtClean="0">
                <a:latin typeface="Arial Unicode MS" panose="020B0604020202020204" pitchFamily="34" charset="-128"/>
                <a:ea typeface="Arial Unicode MS" panose="020B0604020202020204" pitchFamily="34" charset="-128"/>
                <a:cs typeface="Arial Unicode MS" panose="020B0604020202020204" pitchFamily="34" charset="-128"/>
              </a:rPr>
              <a:t>Mẹ </a:t>
            </a:r>
            <a:r>
              <a:rPr lang="vi-VN" sz="3200" dirty="0">
                <a:latin typeface="Arial Unicode MS" panose="020B0604020202020204" pitchFamily="34" charset="-128"/>
                <a:ea typeface="Arial Unicode MS" panose="020B0604020202020204" pitchFamily="34" charset="-128"/>
                <a:cs typeface="Arial Unicode MS" panose="020B0604020202020204" pitchFamily="34" charset="-128"/>
              </a:rPr>
              <a:t>mang về cho Thu một quyển sách mới. Mẹ nói:</a:t>
            </a:r>
          </a:p>
          <a:p>
            <a:r>
              <a:rPr lang="vi-VN"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vi-VN"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vi-VN" sz="3200" dirty="0">
                <a:latin typeface="Arial Unicode MS" panose="020B0604020202020204" pitchFamily="34" charset="-128"/>
                <a:ea typeface="Arial Unicode MS" panose="020B0604020202020204" pitchFamily="34" charset="-128"/>
                <a:cs typeface="Arial Unicode MS" panose="020B0604020202020204" pitchFamily="34" charset="-128"/>
              </a:rPr>
              <a:t>Khi con còn nhỏ, bà thường đọc sách và kể chuyện cho con nghe. Bây giờ con đã lớn, con đã biết đọc, biết viết. Con hãy đọc sách cho bà nghe.</a:t>
            </a:r>
          </a:p>
          <a:p>
            <a:r>
              <a:rPr lang="vi-VN"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vi-VN" sz="3200" dirty="0" smtClean="0">
                <a:latin typeface="Arial Unicode MS" panose="020B0604020202020204" pitchFamily="34" charset="-128"/>
                <a:ea typeface="Arial Unicode MS" panose="020B0604020202020204" pitchFamily="34" charset="-128"/>
                <a:cs typeface="Arial Unicode MS" panose="020B0604020202020204" pitchFamily="34" charset="-128"/>
              </a:rPr>
              <a:t>Thu </a:t>
            </a:r>
            <a:r>
              <a:rPr lang="vi-VN" sz="3200" dirty="0">
                <a:latin typeface="Arial Unicode MS" panose="020B0604020202020204" pitchFamily="34" charset="-128"/>
                <a:ea typeface="Arial Unicode MS" panose="020B0604020202020204" pitchFamily="34" charset="-128"/>
                <a:cs typeface="Arial Unicode MS" panose="020B0604020202020204" pitchFamily="34" charset="-128"/>
              </a:rPr>
              <a:t>chạy đến bên bà:</a:t>
            </a:r>
          </a:p>
          <a:p>
            <a:r>
              <a:rPr lang="vi-VN"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vi-VN"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vi-VN" sz="3200" dirty="0">
                <a:latin typeface="Arial Unicode MS" panose="020B0604020202020204" pitchFamily="34" charset="-128"/>
                <a:ea typeface="Arial Unicode MS" panose="020B0604020202020204" pitchFamily="34" charset="-128"/>
                <a:cs typeface="Arial Unicode MS" panose="020B0604020202020204" pitchFamily="34" charset="-128"/>
              </a:rPr>
              <a:t>Bà ngồi xuống đây, cháu đọc truyện cho bà nghe nhé!</a:t>
            </a:r>
          </a:p>
        </p:txBody>
      </p:sp>
    </p:spTree>
    <p:extLst>
      <p:ext uri="{BB962C8B-B14F-4D97-AF65-F5344CB8AC3E}">
        <p14:creationId xmlns:p14="http://schemas.microsoft.com/office/powerpoint/2010/main" val="2739901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a:extLst>
              <a:ext uri="{FF2B5EF4-FFF2-40B4-BE49-F238E27FC236}">
                <a16:creationId xmlns="" xmlns:a16="http://schemas.microsoft.com/office/drawing/2014/main" id="{2144514D-D4A1-49A3-89F0-B96EB8BCE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126" y="2228324"/>
            <a:ext cx="3942972" cy="3942972"/>
          </a:xfrm>
          <a:prstGeom prst="rect">
            <a:avLst/>
          </a:prstGeom>
        </p:spPr>
      </p:pic>
      <p:pic>
        <p:nvPicPr>
          <p:cNvPr id="45" name="图片 44">
            <a:extLst>
              <a:ext uri="{FF2B5EF4-FFF2-40B4-BE49-F238E27FC236}">
                <a16:creationId xmlns="" xmlns:a16="http://schemas.microsoft.com/office/drawing/2014/main" id="{62BAC45F-1672-4EA7-A85F-A44FC3EDB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238" y="1034004"/>
            <a:ext cx="5193528" cy="4676720"/>
          </a:xfrm>
          <a:prstGeom prst="rect">
            <a:avLst/>
          </a:prstGeom>
        </p:spPr>
      </p:pic>
      <p:pic>
        <p:nvPicPr>
          <p:cNvPr id="6" name="图片 5">
            <a:extLst>
              <a:ext uri="{FF2B5EF4-FFF2-40B4-BE49-F238E27FC236}">
                <a16:creationId xmlns="" xmlns:a16="http://schemas.microsoft.com/office/drawing/2014/main" id="{F3EA5740-38BE-458C-9975-F47317E48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47" y="2954221"/>
            <a:ext cx="4147108" cy="4329247"/>
          </a:xfrm>
          <a:prstGeom prst="rect">
            <a:avLst/>
          </a:prstGeom>
        </p:spPr>
      </p:pic>
      <p:sp>
        <p:nvSpPr>
          <p:cNvPr id="10" name="文本框 60"/>
          <p:cNvSpPr txBox="1"/>
          <p:nvPr/>
        </p:nvSpPr>
        <p:spPr>
          <a:xfrm>
            <a:off x="1017350" y="3863031"/>
            <a:ext cx="2759275" cy="2751237"/>
          </a:xfrm>
          <a:prstGeom prst="wave">
            <a:avLst/>
          </a:prstGeom>
          <a:noFill/>
        </p:spPr>
        <p:txBody>
          <a:bodyPr wrap="square" rtlCol="0">
            <a:spAutoFit/>
          </a:bodyPr>
          <a:lstStyle/>
          <a:p>
            <a:pPr algn="ct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Khi</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Thu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còn</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nhỏ</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bà</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thường</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làm</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gì</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cho</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Thu? </a:t>
            </a:r>
            <a:endParaRPr lang="zh-CN" altLang="en-US" sz="2800" dirty="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20" name="文本框 61"/>
          <p:cNvSpPr txBox="1"/>
          <p:nvPr/>
        </p:nvSpPr>
        <p:spPr>
          <a:xfrm>
            <a:off x="4603379" y="3770184"/>
            <a:ext cx="2302522" cy="954107"/>
          </a:xfrm>
          <a:prstGeom prst="rect">
            <a:avLst/>
          </a:prstGeom>
          <a:noFill/>
          <a:ln>
            <a:noFill/>
          </a:ln>
        </p:spPr>
        <p:txBody>
          <a:bodyPr wrap="square" rtlCol="0">
            <a:spAutoFit/>
          </a:bodyPr>
          <a:lstStyle/>
          <a:p>
            <a:pPr algn="ct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Thu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đã</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làm</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gì</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để</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bà</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vui</a:t>
            </a:r>
            <a:r>
              <a:rPr lang="en-US" altLang="zh-CN" sz="2800" dirty="0" smtClean="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rPr>
              <a:t>?</a:t>
            </a:r>
            <a:endParaRPr lang="zh-CN" altLang="en-US" sz="2800" dirty="0">
              <a:solidFill>
                <a:schemeClr val="bg2">
                  <a:lumMod val="2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0" name="文本框 71"/>
          <p:cNvSpPr txBox="1"/>
          <p:nvPr/>
        </p:nvSpPr>
        <p:spPr>
          <a:xfrm>
            <a:off x="7871456" y="2801903"/>
            <a:ext cx="3707773" cy="1384995"/>
          </a:xfrm>
          <a:prstGeom prst="rect">
            <a:avLst/>
          </a:prstGeom>
          <a:noFill/>
        </p:spPr>
        <p:txBody>
          <a:bodyPr wrap="square" rtlCol="0">
            <a:spAutoFit/>
          </a:bodyPr>
          <a:lstStyle/>
          <a:p>
            <a:pPr algn="ct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Em</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đã</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làm</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gì</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để</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người</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thân</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trong</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gia</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đình</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em</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vui</a:t>
            </a:r>
            <a:r>
              <a:rPr lang="en-US" altLang="zh-CN" sz="2800" dirty="0" smtClean="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矩形 40">
            <a:extLst>
              <a:ext uri="{FF2B5EF4-FFF2-40B4-BE49-F238E27FC236}">
                <a16:creationId xmlns="" xmlns:a16="http://schemas.microsoft.com/office/drawing/2014/main" id="{59A3ABB7-CA70-491B-9919-71F70F633270}"/>
              </a:ext>
            </a:extLst>
          </p:cNvPr>
          <p:cNvSpPr/>
          <p:nvPr/>
        </p:nvSpPr>
        <p:spPr>
          <a:xfrm>
            <a:off x="247650" y="245396"/>
            <a:ext cx="11684000" cy="63754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a:extLst>
              <a:ext uri="{FF2B5EF4-FFF2-40B4-BE49-F238E27FC236}">
                <a16:creationId xmlns="" xmlns:a16="http://schemas.microsoft.com/office/drawing/2014/main" id="{7236D5DD-E540-49AF-8548-A8BC77E0D538}"/>
              </a:ext>
            </a:extLst>
          </p:cNvPr>
          <p:cNvGrpSpPr/>
          <p:nvPr/>
        </p:nvGrpSpPr>
        <p:grpSpPr>
          <a:xfrm>
            <a:off x="0" y="41272"/>
            <a:ext cx="8355106" cy="1891866"/>
            <a:chOff x="-51859" y="123185"/>
            <a:chExt cx="4270933" cy="1891866"/>
          </a:xfrm>
        </p:grpSpPr>
        <p:pic>
          <p:nvPicPr>
            <p:cNvPr id="40" name="图片 39">
              <a:extLst>
                <a:ext uri="{FF2B5EF4-FFF2-40B4-BE49-F238E27FC236}">
                  <a16:creationId xmlns="" xmlns:a16="http://schemas.microsoft.com/office/drawing/2014/main" id="{CAC459EF-F959-43AF-B26E-B467C1724A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350" y="304292"/>
              <a:ext cx="3958724" cy="1710759"/>
            </a:xfrm>
            <a:prstGeom prst="rect">
              <a:avLst/>
            </a:prstGeom>
          </p:spPr>
        </p:pic>
        <p:pic>
          <p:nvPicPr>
            <p:cNvPr id="42" name="图片 41">
              <a:extLst>
                <a:ext uri="{FF2B5EF4-FFF2-40B4-BE49-F238E27FC236}">
                  <a16:creationId xmlns="" xmlns:a16="http://schemas.microsoft.com/office/drawing/2014/main" id="{028D6561-F421-4ADE-9513-3DA03EB619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59" y="123185"/>
              <a:ext cx="1335450" cy="1062290"/>
            </a:xfrm>
            <a:prstGeom prst="rect">
              <a:avLst/>
            </a:prstGeom>
          </p:spPr>
        </p:pic>
      </p:grpSp>
      <p:sp>
        <p:nvSpPr>
          <p:cNvPr id="43" name="文本框 42">
            <a:extLst>
              <a:ext uri="{FF2B5EF4-FFF2-40B4-BE49-F238E27FC236}">
                <a16:creationId xmlns="" xmlns:a16="http://schemas.microsoft.com/office/drawing/2014/main" id="{C463E323-121D-4E9D-A44A-12CEE8895933}"/>
              </a:ext>
            </a:extLst>
          </p:cNvPr>
          <p:cNvSpPr txBox="1"/>
          <p:nvPr/>
        </p:nvSpPr>
        <p:spPr>
          <a:xfrm>
            <a:off x="1800150" y="516568"/>
            <a:ext cx="5365571" cy="830997"/>
          </a:xfrm>
          <a:prstGeom prst="rect">
            <a:avLst/>
          </a:prstGeom>
          <a:noFill/>
        </p:spPr>
        <p:txBody>
          <a:bodyPr wrap="none" rtlCol="0">
            <a:spAutoFit/>
            <a:scene3d>
              <a:camera prst="orthographicFront"/>
              <a:lightRig rig="threePt" dir="t"/>
            </a:scene3d>
            <a:sp3d contourW="12700"/>
          </a:bodyPr>
          <a:lstStyle/>
          <a:p>
            <a:pPr algn="ctr"/>
            <a:r>
              <a:rPr lang="en-US" altLang="zh-CN" sz="4800" b="1" dirty="0" err="1" smtClean="0">
                <a:ln w="31750">
                  <a:solidFill>
                    <a:schemeClr val="bg1"/>
                  </a:solidFill>
                </a:ln>
                <a:solidFill>
                  <a:srgbClr val="28B8D3"/>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rPr>
              <a:t>Thảo</a:t>
            </a:r>
            <a:r>
              <a:rPr lang="en-US" altLang="zh-CN" sz="4800" b="1" dirty="0" smtClean="0">
                <a:ln w="31750">
                  <a:solidFill>
                    <a:schemeClr val="bg1"/>
                  </a:solidFill>
                </a:ln>
                <a:solidFill>
                  <a:srgbClr val="28B8D3"/>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rPr>
              <a:t> </a:t>
            </a:r>
            <a:r>
              <a:rPr lang="en-US" altLang="zh-CN" sz="4800" b="1" dirty="0" err="1" smtClean="0">
                <a:ln w="31750">
                  <a:solidFill>
                    <a:schemeClr val="bg1"/>
                  </a:solidFill>
                </a:ln>
                <a:solidFill>
                  <a:srgbClr val="28B8D3"/>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rPr>
              <a:t>luận</a:t>
            </a:r>
            <a:r>
              <a:rPr lang="en-US" altLang="zh-CN" sz="4800" b="1" dirty="0" smtClean="0">
                <a:ln w="31750">
                  <a:solidFill>
                    <a:schemeClr val="bg1"/>
                  </a:solidFill>
                </a:ln>
                <a:solidFill>
                  <a:srgbClr val="28B8D3"/>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rPr>
              <a:t> </a:t>
            </a:r>
            <a:r>
              <a:rPr lang="en-US" altLang="zh-CN" sz="4800" b="1" dirty="0" err="1" smtClean="0">
                <a:ln w="31750">
                  <a:solidFill>
                    <a:schemeClr val="bg1"/>
                  </a:solidFill>
                </a:ln>
                <a:solidFill>
                  <a:srgbClr val="28B8D3"/>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rPr>
              <a:t>nhóm</a:t>
            </a:r>
            <a:endParaRPr lang="zh-CN" altLang="en-US" sz="4800" b="1" dirty="0">
              <a:ln w="31750">
                <a:solidFill>
                  <a:schemeClr val="bg1"/>
                </a:solidFill>
              </a:ln>
              <a:solidFill>
                <a:srgbClr val="28B8D3"/>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endParaRPr>
          </a:p>
        </p:txBody>
      </p:sp>
      <p:pic>
        <p:nvPicPr>
          <p:cNvPr id="47" name="图片 46">
            <a:extLst>
              <a:ext uri="{FF2B5EF4-FFF2-40B4-BE49-F238E27FC236}">
                <a16:creationId xmlns="" xmlns:a16="http://schemas.microsoft.com/office/drawing/2014/main" id="{C4F9FD4E-9E9F-4127-AA65-86A18E7EC97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205" t="33245" r="15635" b="10756"/>
          <a:stretch/>
        </p:blipFill>
        <p:spPr>
          <a:xfrm>
            <a:off x="-35150" y="3019083"/>
            <a:ext cx="2500221" cy="2449425"/>
          </a:xfrm>
          <a:prstGeom prst="rect">
            <a:avLst/>
          </a:prstGeom>
        </p:spPr>
      </p:pic>
      <p:pic>
        <p:nvPicPr>
          <p:cNvPr id="48" name="图片 47">
            <a:extLst>
              <a:ext uri="{FF2B5EF4-FFF2-40B4-BE49-F238E27FC236}">
                <a16:creationId xmlns="" xmlns:a16="http://schemas.microsoft.com/office/drawing/2014/main" id="{E2E2AB09-33F4-49D8-BC84-D420671633E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205" t="33245" r="15635" b="10756"/>
          <a:stretch/>
        </p:blipFill>
        <p:spPr>
          <a:xfrm>
            <a:off x="6855130" y="1162681"/>
            <a:ext cx="2569830" cy="2517620"/>
          </a:xfrm>
          <a:prstGeom prst="rect">
            <a:avLst/>
          </a:prstGeom>
        </p:spPr>
      </p:pic>
      <p:pic>
        <p:nvPicPr>
          <p:cNvPr id="49" name="图片 48">
            <a:extLst>
              <a:ext uri="{FF2B5EF4-FFF2-40B4-BE49-F238E27FC236}">
                <a16:creationId xmlns="" xmlns:a16="http://schemas.microsoft.com/office/drawing/2014/main" id="{E7113EF1-3D28-4DB7-8471-528D3EA2C39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205" t="33245" r="15635" b="10756"/>
          <a:stretch/>
        </p:blipFill>
        <p:spPr>
          <a:xfrm>
            <a:off x="3200343" y="2021204"/>
            <a:ext cx="2500220" cy="2449424"/>
          </a:xfrm>
          <a:prstGeom prst="rect">
            <a:avLst/>
          </a:prstGeom>
        </p:spPr>
      </p:pic>
      <p:pic>
        <p:nvPicPr>
          <p:cNvPr id="51" name="图片 50">
            <a:extLst>
              <a:ext uri="{FF2B5EF4-FFF2-40B4-BE49-F238E27FC236}">
                <a16:creationId xmlns="" xmlns:a16="http://schemas.microsoft.com/office/drawing/2014/main" id="{98708A71-6A40-4D02-BCEE-5D57A91B94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30588" y="4404473"/>
            <a:ext cx="1722622" cy="2098372"/>
          </a:xfrm>
          <a:prstGeom prst="rect">
            <a:avLst/>
          </a:prstGeom>
        </p:spPr>
      </p:pic>
      <p:pic>
        <p:nvPicPr>
          <p:cNvPr id="52" name="图片 51">
            <a:extLst>
              <a:ext uri="{FF2B5EF4-FFF2-40B4-BE49-F238E27FC236}">
                <a16:creationId xmlns="" xmlns:a16="http://schemas.microsoft.com/office/drawing/2014/main" id="{1249AAB0-FC78-4A94-8084-B44F085DFF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218929" flipH="1">
            <a:off x="9773190" y="-135438"/>
            <a:ext cx="1459794" cy="1459794"/>
          </a:xfrm>
          <a:prstGeom prst="rect">
            <a:avLst/>
          </a:prstGeom>
          <a:effectLst>
            <a:outerShdw blurRad="50800" dist="38100" dir="2700000" algn="tl" rotWithShape="0">
              <a:prstClr val="black">
                <a:alpha val="15000"/>
              </a:prstClr>
            </a:outerShdw>
          </a:effectLst>
        </p:spPr>
      </p:pic>
    </p:spTree>
    <p:extLst>
      <p:ext uri="{BB962C8B-B14F-4D97-AF65-F5344CB8AC3E}">
        <p14:creationId xmlns:p14="http://schemas.microsoft.com/office/powerpoint/2010/main" val="3387298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3"/>
                                        </p:tgtEl>
                                        <p:attrNameLst>
                                          <p:attrName>ppt_y</p:attrName>
                                        </p:attrNameLst>
                                      </p:cBhvr>
                                      <p:tavLst>
                                        <p:tav tm="0">
                                          <p:val>
                                            <p:strVal val="#ppt_y"/>
                                          </p:val>
                                        </p:tav>
                                        <p:tav tm="100000">
                                          <p:val>
                                            <p:strVal val="#ppt_y"/>
                                          </p:val>
                                        </p:tav>
                                      </p:tavLst>
                                    </p:anim>
                                    <p:anim calcmode="lin" valueType="num">
                                      <p:cBhvr>
                                        <p:cTn id="14"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3"/>
                                        </p:tgtEl>
                                      </p:cBhvr>
                                    </p:animEffect>
                                  </p:childTnLst>
                                </p:cTn>
                              </p:par>
                            </p:childTnLst>
                          </p:cTn>
                        </p:par>
                        <p:par>
                          <p:cTn id="17" fill="hold">
                            <p:stCondLst>
                              <p:cond delay="1550"/>
                            </p:stCondLst>
                            <p:childTnLst>
                              <p:par>
                                <p:cTn id="18" presetID="2" presetClass="entr" presetSubtype="6" fill="hold"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1000" fill="hold"/>
                                        <p:tgtEl>
                                          <p:spTgt spid="52"/>
                                        </p:tgtEl>
                                        <p:attrNameLst>
                                          <p:attrName>ppt_x</p:attrName>
                                        </p:attrNameLst>
                                      </p:cBhvr>
                                      <p:tavLst>
                                        <p:tav tm="0">
                                          <p:val>
                                            <p:strVal val="1+#ppt_w/2"/>
                                          </p:val>
                                        </p:tav>
                                        <p:tav tm="100000">
                                          <p:val>
                                            <p:strVal val="#ppt_x"/>
                                          </p:val>
                                        </p:tav>
                                      </p:tavLst>
                                    </p:anim>
                                    <p:anim calcmode="lin" valueType="num">
                                      <p:cBhvr additive="base">
                                        <p:cTn id="21" dur="1000" fill="hold"/>
                                        <p:tgtEl>
                                          <p:spTgt spid="52"/>
                                        </p:tgtEl>
                                        <p:attrNameLst>
                                          <p:attrName>ppt_y</p:attrName>
                                        </p:attrNameLst>
                                      </p:cBhvr>
                                      <p:tavLst>
                                        <p:tav tm="0">
                                          <p:val>
                                            <p:strVal val="1+#ppt_h/2"/>
                                          </p:val>
                                        </p:tav>
                                        <p:tav tm="100000">
                                          <p:val>
                                            <p:strVal val="#ppt_y"/>
                                          </p:val>
                                        </p:tav>
                                      </p:tavLst>
                                    </p:anim>
                                  </p:childTnLst>
                                </p:cTn>
                              </p:par>
                            </p:childTnLst>
                          </p:cTn>
                        </p:par>
                        <p:par>
                          <p:cTn id="22" fill="hold">
                            <p:stCondLst>
                              <p:cond delay="2550"/>
                            </p:stCondLst>
                            <p:childTnLst>
                              <p:par>
                                <p:cTn id="23" presetID="2" presetClass="entr" presetSubtype="9"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1000" fill="hold"/>
                                        <p:tgtEl>
                                          <p:spTgt spid="47"/>
                                        </p:tgtEl>
                                        <p:attrNameLst>
                                          <p:attrName>ppt_x</p:attrName>
                                        </p:attrNameLst>
                                      </p:cBhvr>
                                      <p:tavLst>
                                        <p:tav tm="0">
                                          <p:val>
                                            <p:strVal val="0-#ppt_w/2"/>
                                          </p:val>
                                        </p:tav>
                                        <p:tav tm="100000">
                                          <p:val>
                                            <p:strVal val="#ppt_x"/>
                                          </p:val>
                                        </p:tav>
                                      </p:tavLst>
                                    </p:anim>
                                    <p:anim calcmode="lin" valueType="num">
                                      <p:cBhvr additive="base">
                                        <p:cTn id="26" dur="1000" fill="hold"/>
                                        <p:tgtEl>
                                          <p:spTgt spid="47"/>
                                        </p:tgtEl>
                                        <p:attrNameLst>
                                          <p:attrName>ppt_y</p:attrName>
                                        </p:attrNameLst>
                                      </p:cBhvr>
                                      <p:tavLst>
                                        <p:tav tm="0">
                                          <p:val>
                                            <p:strVal val="0-#ppt_h/2"/>
                                          </p:val>
                                        </p:tav>
                                        <p:tav tm="100000">
                                          <p:val>
                                            <p:strVal val="#ppt_y"/>
                                          </p:val>
                                        </p:tav>
                                      </p:tavLst>
                                    </p:anim>
                                  </p:childTnLst>
                                </p:cTn>
                              </p:par>
                            </p:childTnLst>
                          </p:cTn>
                        </p:par>
                        <p:par>
                          <p:cTn id="27" fill="hold">
                            <p:stCondLst>
                              <p:cond delay="355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405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4550"/>
                            </p:stCondLst>
                            <p:childTnLst>
                              <p:par>
                                <p:cTn id="38" presetID="2" presetClass="entr" presetSubtype="9"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000" fill="hold"/>
                                        <p:tgtEl>
                                          <p:spTgt spid="49"/>
                                        </p:tgtEl>
                                        <p:attrNameLst>
                                          <p:attrName>ppt_x</p:attrName>
                                        </p:attrNameLst>
                                      </p:cBhvr>
                                      <p:tavLst>
                                        <p:tav tm="0">
                                          <p:val>
                                            <p:strVal val="0-#ppt_w/2"/>
                                          </p:val>
                                        </p:tav>
                                        <p:tav tm="100000">
                                          <p:val>
                                            <p:strVal val="#ppt_x"/>
                                          </p:val>
                                        </p:tav>
                                      </p:tavLst>
                                    </p:anim>
                                    <p:anim calcmode="lin" valueType="num">
                                      <p:cBhvr additive="base">
                                        <p:cTn id="41" dur="1000" fill="hold"/>
                                        <p:tgtEl>
                                          <p:spTgt spid="49"/>
                                        </p:tgtEl>
                                        <p:attrNameLst>
                                          <p:attrName>ppt_y</p:attrName>
                                        </p:attrNameLst>
                                      </p:cBhvr>
                                      <p:tavLst>
                                        <p:tav tm="0">
                                          <p:val>
                                            <p:strVal val="0-#ppt_h/2"/>
                                          </p:val>
                                        </p:tav>
                                        <p:tav tm="100000">
                                          <p:val>
                                            <p:strVal val="#ppt_y"/>
                                          </p:val>
                                        </p:tav>
                                      </p:tavLst>
                                    </p:anim>
                                  </p:childTnLst>
                                </p:cTn>
                              </p:par>
                            </p:childTnLst>
                          </p:cTn>
                        </p:par>
                        <p:par>
                          <p:cTn id="42" fill="hold">
                            <p:stCondLst>
                              <p:cond delay="5550"/>
                            </p:stCondLst>
                            <p:childTnLst>
                              <p:par>
                                <p:cTn id="43" presetID="53" presetClass="entr" presetSubtype="16"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childTnLst>
                          </p:cTn>
                        </p:par>
                        <p:par>
                          <p:cTn id="48" fill="hold">
                            <p:stCondLst>
                              <p:cond delay="605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6550"/>
                            </p:stCondLst>
                            <p:childTnLst>
                              <p:par>
                                <p:cTn id="53" presetID="2" presetClass="entr" presetSubtype="9"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0-#ppt_h/2"/>
                                          </p:val>
                                        </p:tav>
                                        <p:tav tm="100000">
                                          <p:val>
                                            <p:strVal val="#ppt_y"/>
                                          </p:val>
                                        </p:tav>
                                      </p:tavLst>
                                    </p:anim>
                                  </p:childTnLst>
                                </p:cTn>
                              </p:par>
                            </p:childTnLst>
                          </p:cTn>
                        </p:par>
                        <p:par>
                          <p:cTn id="57" fill="hold">
                            <p:stCondLst>
                              <p:cond delay="7550"/>
                            </p:stCondLst>
                            <p:childTnLst>
                              <p:par>
                                <p:cTn id="58" presetID="53" presetClass="entr" presetSubtype="16"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500" fill="hold"/>
                                        <p:tgtEl>
                                          <p:spTgt spid="45"/>
                                        </p:tgtEl>
                                        <p:attrNameLst>
                                          <p:attrName>ppt_w</p:attrName>
                                        </p:attrNameLst>
                                      </p:cBhvr>
                                      <p:tavLst>
                                        <p:tav tm="0">
                                          <p:val>
                                            <p:fltVal val="0"/>
                                          </p:val>
                                        </p:tav>
                                        <p:tav tm="100000">
                                          <p:val>
                                            <p:strVal val="#ppt_w"/>
                                          </p:val>
                                        </p:tav>
                                      </p:tavLst>
                                    </p:anim>
                                    <p:anim calcmode="lin" valueType="num">
                                      <p:cBhvr>
                                        <p:cTn id="61" dur="500" fill="hold"/>
                                        <p:tgtEl>
                                          <p:spTgt spid="45"/>
                                        </p:tgtEl>
                                        <p:attrNameLst>
                                          <p:attrName>ppt_h</p:attrName>
                                        </p:attrNameLst>
                                      </p:cBhvr>
                                      <p:tavLst>
                                        <p:tav tm="0">
                                          <p:val>
                                            <p:fltVal val="0"/>
                                          </p:val>
                                        </p:tav>
                                        <p:tav tm="100000">
                                          <p:val>
                                            <p:strVal val="#ppt_h"/>
                                          </p:val>
                                        </p:tav>
                                      </p:tavLst>
                                    </p:anim>
                                    <p:animEffect transition="in" filter="fade">
                                      <p:cBhvr>
                                        <p:cTn id="62" dur="500"/>
                                        <p:tgtEl>
                                          <p:spTgt spid="45"/>
                                        </p:tgtEl>
                                      </p:cBhvr>
                                    </p:animEffect>
                                  </p:childTnLst>
                                </p:cTn>
                              </p:par>
                            </p:childTnLst>
                          </p:cTn>
                        </p:par>
                        <p:par>
                          <p:cTn id="63" fill="hold">
                            <p:stCondLst>
                              <p:cond delay="8050"/>
                            </p:stCondLst>
                            <p:childTnLst>
                              <p:par>
                                <p:cTn id="64" presetID="22" presetClass="entr" presetSubtype="8"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8550"/>
                            </p:stCondLst>
                            <p:childTnLst>
                              <p:par>
                                <p:cTn id="68" presetID="26" presetClass="entr" presetSubtype="0"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down)">
                                      <p:cBhvr>
                                        <p:cTn id="70" dur="290">
                                          <p:stCondLst>
                                            <p:cond delay="0"/>
                                          </p:stCondLst>
                                        </p:cTn>
                                        <p:tgtEl>
                                          <p:spTgt spid="51"/>
                                        </p:tgtEl>
                                      </p:cBhvr>
                                    </p:animEffect>
                                    <p:anim calcmode="lin" valueType="num">
                                      <p:cBhvr>
                                        <p:cTn id="71" dur="911"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72" dur="332"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73" dur="332" tmFilter="0, 0; 0.125,0.2665; 0.25,0.4; 0.375,0.465; 0.5,0.5;  0.625,0.535; 0.75,0.6; 0.875,0.7335; 1,1">
                                          <p:stCondLst>
                                            <p:cond delay="332"/>
                                          </p:stCondLst>
                                        </p:cTn>
                                        <p:tgtEl>
                                          <p:spTgt spid="51"/>
                                        </p:tgtEl>
                                        <p:attrNameLst>
                                          <p:attrName>ppt_y</p:attrName>
                                        </p:attrNameLst>
                                      </p:cBhvr>
                                      <p:tavLst>
                                        <p:tav tm="0" fmla="#ppt_y-sin(pi*$)/9">
                                          <p:val>
                                            <p:fltVal val="0"/>
                                          </p:val>
                                        </p:tav>
                                        <p:tav tm="100000">
                                          <p:val>
                                            <p:fltVal val="1"/>
                                          </p:val>
                                        </p:tav>
                                      </p:tavLst>
                                    </p:anim>
                                    <p:anim calcmode="lin" valueType="num">
                                      <p:cBhvr>
                                        <p:cTn id="74" dur="166" tmFilter="0, 0; 0.125,0.2665; 0.25,0.4; 0.375,0.465; 0.5,0.5;  0.625,0.535; 0.75,0.6; 0.875,0.7335; 1,1">
                                          <p:stCondLst>
                                            <p:cond delay="662"/>
                                          </p:stCondLst>
                                        </p:cTn>
                                        <p:tgtEl>
                                          <p:spTgt spid="51"/>
                                        </p:tgtEl>
                                        <p:attrNameLst>
                                          <p:attrName>ppt_y</p:attrName>
                                        </p:attrNameLst>
                                      </p:cBhvr>
                                      <p:tavLst>
                                        <p:tav tm="0" fmla="#ppt_y-sin(pi*$)/27">
                                          <p:val>
                                            <p:fltVal val="0"/>
                                          </p:val>
                                        </p:tav>
                                        <p:tav tm="100000">
                                          <p:val>
                                            <p:fltVal val="1"/>
                                          </p:val>
                                        </p:tav>
                                      </p:tavLst>
                                    </p:anim>
                                    <p:anim calcmode="lin" valueType="num">
                                      <p:cBhvr>
                                        <p:cTn id="75" dur="82" tmFilter="0, 0; 0.125,0.2665; 0.25,0.4; 0.375,0.465; 0.5,0.5;  0.625,0.535; 0.75,0.6; 0.875,0.7335; 1,1">
                                          <p:stCondLst>
                                            <p:cond delay="828"/>
                                          </p:stCondLst>
                                        </p:cTn>
                                        <p:tgtEl>
                                          <p:spTgt spid="51"/>
                                        </p:tgtEl>
                                        <p:attrNameLst>
                                          <p:attrName>ppt_y</p:attrName>
                                        </p:attrNameLst>
                                      </p:cBhvr>
                                      <p:tavLst>
                                        <p:tav tm="0" fmla="#ppt_y-sin(pi*$)/81">
                                          <p:val>
                                            <p:fltVal val="0"/>
                                          </p:val>
                                        </p:tav>
                                        <p:tav tm="100000">
                                          <p:val>
                                            <p:fltVal val="1"/>
                                          </p:val>
                                        </p:tav>
                                      </p:tavLst>
                                    </p:anim>
                                    <p:animScale>
                                      <p:cBhvr>
                                        <p:cTn id="76" dur="13">
                                          <p:stCondLst>
                                            <p:cond delay="325"/>
                                          </p:stCondLst>
                                        </p:cTn>
                                        <p:tgtEl>
                                          <p:spTgt spid="51"/>
                                        </p:tgtEl>
                                      </p:cBhvr>
                                      <p:to x="100000" y="60000"/>
                                    </p:animScale>
                                    <p:animScale>
                                      <p:cBhvr>
                                        <p:cTn id="77" dur="83" decel="50000">
                                          <p:stCondLst>
                                            <p:cond delay="338"/>
                                          </p:stCondLst>
                                        </p:cTn>
                                        <p:tgtEl>
                                          <p:spTgt spid="51"/>
                                        </p:tgtEl>
                                      </p:cBhvr>
                                      <p:to x="100000" y="100000"/>
                                    </p:animScale>
                                    <p:animScale>
                                      <p:cBhvr>
                                        <p:cTn id="78" dur="13">
                                          <p:stCondLst>
                                            <p:cond delay="656"/>
                                          </p:stCondLst>
                                        </p:cTn>
                                        <p:tgtEl>
                                          <p:spTgt spid="51"/>
                                        </p:tgtEl>
                                      </p:cBhvr>
                                      <p:to x="100000" y="80000"/>
                                    </p:animScale>
                                    <p:animScale>
                                      <p:cBhvr>
                                        <p:cTn id="79" dur="83" decel="50000">
                                          <p:stCondLst>
                                            <p:cond delay="669"/>
                                          </p:stCondLst>
                                        </p:cTn>
                                        <p:tgtEl>
                                          <p:spTgt spid="51"/>
                                        </p:tgtEl>
                                      </p:cBhvr>
                                      <p:to x="100000" y="100000"/>
                                    </p:animScale>
                                    <p:animScale>
                                      <p:cBhvr>
                                        <p:cTn id="80" dur="13">
                                          <p:stCondLst>
                                            <p:cond delay="821"/>
                                          </p:stCondLst>
                                        </p:cTn>
                                        <p:tgtEl>
                                          <p:spTgt spid="51"/>
                                        </p:tgtEl>
                                      </p:cBhvr>
                                      <p:to x="100000" y="90000"/>
                                    </p:animScale>
                                    <p:animScale>
                                      <p:cBhvr>
                                        <p:cTn id="81" dur="83" decel="50000">
                                          <p:stCondLst>
                                            <p:cond delay="834"/>
                                          </p:stCondLst>
                                        </p:cTn>
                                        <p:tgtEl>
                                          <p:spTgt spid="51"/>
                                        </p:tgtEl>
                                      </p:cBhvr>
                                      <p:to x="100000" y="100000"/>
                                    </p:animScale>
                                    <p:animScale>
                                      <p:cBhvr>
                                        <p:cTn id="82" dur="13">
                                          <p:stCondLst>
                                            <p:cond delay="904"/>
                                          </p:stCondLst>
                                        </p:cTn>
                                        <p:tgtEl>
                                          <p:spTgt spid="51"/>
                                        </p:tgtEl>
                                      </p:cBhvr>
                                      <p:to x="100000" y="95000"/>
                                    </p:animScale>
                                    <p:animScale>
                                      <p:cBhvr>
                                        <p:cTn id="83" dur="83" decel="50000">
                                          <p:stCondLst>
                                            <p:cond delay="917"/>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30"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D4A5C995-2EB1-4EA0-8AD3-91D5BF214060}"/>
              </a:ext>
            </a:extLst>
          </p:cNvPr>
          <p:cNvGrpSpPr/>
          <p:nvPr/>
        </p:nvGrpSpPr>
        <p:grpSpPr>
          <a:xfrm>
            <a:off x="410815" y="3516435"/>
            <a:ext cx="4221706" cy="2686112"/>
            <a:chOff x="1957589" y="1956155"/>
            <a:chExt cx="2938527" cy="1920406"/>
          </a:xfrm>
        </p:grpSpPr>
        <p:pic>
          <p:nvPicPr>
            <p:cNvPr id="5" name="图片 4">
              <a:extLst>
                <a:ext uri="{FF2B5EF4-FFF2-40B4-BE49-F238E27FC236}">
                  <a16:creationId xmlns="" xmlns:a16="http://schemas.microsoft.com/office/drawing/2014/main" id="{8EA37A0D-168F-4927-A18F-040721424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957589" y="1956155"/>
              <a:ext cx="2938527" cy="1920406"/>
            </a:xfrm>
            <a:prstGeom prst="rect">
              <a:avLst/>
            </a:prstGeom>
          </p:spPr>
        </p:pic>
        <p:sp>
          <p:nvSpPr>
            <p:cNvPr id="24" name="矩形 23"/>
            <p:cNvSpPr/>
            <p:nvPr/>
          </p:nvSpPr>
          <p:spPr>
            <a:xfrm>
              <a:off x="2149436" y="2189227"/>
              <a:ext cx="2746680" cy="990187"/>
            </a:xfrm>
            <a:prstGeom prst="rect">
              <a:avLst/>
            </a:prstGeom>
          </p:spPr>
          <p:txBody>
            <a:bodyPr wrap="square">
              <a:spAutoFit/>
            </a:bodyPr>
            <a:lstStyle/>
            <a:p>
              <a:pPr algn="ctr">
                <a:lnSpc>
                  <a:spcPct val="150000"/>
                </a:lnSpc>
              </a:pP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Thu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đã</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làm</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gì</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để</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cho</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bà</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vui</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zh-CN" altLang="en-US" sz="28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6" name="组合 5">
            <a:extLst>
              <a:ext uri="{FF2B5EF4-FFF2-40B4-BE49-F238E27FC236}">
                <a16:creationId xmlns="" xmlns:a16="http://schemas.microsoft.com/office/drawing/2014/main" id="{EE949D0F-D302-44B2-8FDD-44AB864C49CB}"/>
              </a:ext>
            </a:extLst>
          </p:cNvPr>
          <p:cNvGrpSpPr/>
          <p:nvPr/>
        </p:nvGrpSpPr>
        <p:grpSpPr>
          <a:xfrm>
            <a:off x="6833335" y="1139909"/>
            <a:ext cx="4858511" cy="2832084"/>
            <a:chOff x="7399614" y="1933138"/>
            <a:chExt cx="2951956" cy="1920406"/>
          </a:xfrm>
        </p:grpSpPr>
        <p:pic>
          <p:nvPicPr>
            <p:cNvPr id="18" name="图片 17">
              <a:extLst>
                <a:ext uri="{FF2B5EF4-FFF2-40B4-BE49-F238E27FC236}">
                  <a16:creationId xmlns="" xmlns:a16="http://schemas.microsoft.com/office/drawing/2014/main" id="{DE3C9785-3B26-437E-9BCC-FD7ADD311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7413043" y="1933138"/>
              <a:ext cx="2938527" cy="1920406"/>
            </a:xfrm>
            <a:prstGeom prst="rect">
              <a:avLst/>
            </a:prstGeom>
          </p:spPr>
        </p:pic>
        <p:sp>
          <p:nvSpPr>
            <p:cNvPr id="25" name="矩形 24"/>
            <p:cNvSpPr/>
            <p:nvPr/>
          </p:nvSpPr>
          <p:spPr>
            <a:xfrm>
              <a:off x="7399614" y="2238100"/>
              <a:ext cx="2876498" cy="992040"/>
            </a:xfrm>
            <a:prstGeom prst="rect">
              <a:avLst/>
            </a:prstGeom>
          </p:spPr>
          <p:txBody>
            <a:bodyPr wrap="square">
              <a:spAutoFit/>
            </a:bodyPr>
            <a:lstStyle/>
            <a:p>
              <a:pPr algn="ctr">
                <a:lnSpc>
                  <a:spcPct val="150000"/>
                </a:lnSpc>
              </a:pP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Bà</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thường</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đọc</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sách</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kể</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chuyện</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cho</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Thu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nghe</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zh-CN" altLang="en-US" sz="2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9" name="矩形 18">
            <a:extLst>
              <a:ext uri="{FF2B5EF4-FFF2-40B4-BE49-F238E27FC236}">
                <a16:creationId xmlns="" xmlns:a16="http://schemas.microsoft.com/office/drawing/2014/main" id="{2631995D-7538-4F67-9CEB-4C6EB15F18E2}"/>
              </a:ext>
            </a:extLst>
          </p:cNvPr>
          <p:cNvSpPr/>
          <p:nvPr/>
        </p:nvSpPr>
        <p:spPr>
          <a:xfrm>
            <a:off x="247650" y="245396"/>
            <a:ext cx="11684000" cy="63754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 xmlns:a16="http://schemas.microsoft.com/office/drawing/2014/main" id="{9B88E8D3-D6BC-46E1-8B30-8C017D9344BF}"/>
              </a:ext>
            </a:extLst>
          </p:cNvPr>
          <p:cNvGrpSpPr/>
          <p:nvPr/>
        </p:nvGrpSpPr>
        <p:grpSpPr>
          <a:xfrm>
            <a:off x="0" y="125459"/>
            <a:ext cx="6377940" cy="1891866"/>
            <a:chOff x="-51859" y="123185"/>
            <a:chExt cx="4270933" cy="1891866"/>
          </a:xfrm>
        </p:grpSpPr>
        <p:pic>
          <p:nvPicPr>
            <p:cNvPr id="12" name="图片 11">
              <a:extLst>
                <a:ext uri="{FF2B5EF4-FFF2-40B4-BE49-F238E27FC236}">
                  <a16:creationId xmlns="" xmlns:a16="http://schemas.microsoft.com/office/drawing/2014/main" id="{8FC9A13F-D4EE-402D-9C76-3D79BB814C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50" y="304292"/>
              <a:ext cx="3958724" cy="1710759"/>
            </a:xfrm>
            <a:prstGeom prst="rect">
              <a:avLst/>
            </a:prstGeom>
          </p:spPr>
        </p:pic>
        <p:pic>
          <p:nvPicPr>
            <p:cNvPr id="13" name="图片 12">
              <a:extLst>
                <a:ext uri="{FF2B5EF4-FFF2-40B4-BE49-F238E27FC236}">
                  <a16:creationId xmlns="" xmlns:a16="http://schemas.microsoft.com/office/drawing/2014/main" id="{B89FFB4D-83DC-4221-B416-1FB33D5A10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59" y="123185"/>
              <a:ext cx="1335450" cy="1062290"/>
            </a:xfrm>
            <a:prstGeom prst="rect">
              <a:avLst/>
            </a:prstGeom>
          </p:spPr>
        </p:pic>
      </p:grpSp>
      <p:sp>
        <p:nvSpPr>
          <p:cNvPr id="14" name="文本框 13">
            <a:extLst>
              <a:ext uri="{FF2B5EF4-FFF2-40B4-BE49-F238E27FC236}">
                <a16:creationId xmlns="" xmlns:a16="http://schemas.microsoft.com/office/drawing/2014/main" id="{D4C19E02-F04C-4D99-8213-D14E14AF7EDC}"/>
              </a:ext>
            </a:extLst>
          </p:cNvPr>
          <p:cNvSpPr txBox="1"/>
          <p:nvPr/>
        </p:nvSpPr>
        <p:spPr>
          <a:xfrm>
            <a:off x="1386913" y="572417"/>
            <a:ext cx="4070346" cy="646331"/>
          </a:xfrm>
          <a:prstGeom prst="rect">
            <a:avLst/>
          </a:prstGeom>
          <a:noFill/>
        </p:spPr>
        <p:txBody>
          <a:bodyPr wrap="none" rtlCol="0">
            <a:spAutoFit/>
          </a:bodyPr>
          <a:lstStyle/>
          <a:p>
            <a:pPr algn="ctr"/>
            <a:r>
              <a:rPr lang="en-US" altLang="zh-CN" sz="3600" b="1" dirty="0" err="1" smtClean="0">
                <a:ln w="31750">
                  <a:solidFill>
                    <a:schemeClr val="bg1"/>
                  </a:solidFill>
                </a:ln>
                <a:solidFill>
                  <a:srgbClr val="FFCE01"/>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rPr>
              <a:t>Thảo</a:t>
            </a:r>
            <a:r>
              <a:rPr lang="en-US" altLang="zh-CN" sz="3600" b="1" dirty="0" smtClean="0">
                <a:ln w="31750">
                  <a:solidFill>
                    <a:schemeClr val="bg1"/>
                  </a:solidFill>
                </a:ln>
                <a:solidFill>
                  <a:srgbClr val="FFCE01"/>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rPr>
              <a:t> </a:t>
            </a:r>
            <a:r>
              <a:rPr lang="en-US" altLang="zh-CN" sz="3600" b="1" dirty="0" err="1" smtClean="0">
                <a:ln w="31750">
                  <a:solidFill>
                    <a:schemeClr val="bg1"/>
                  </a:solidFill>
                </a:ln>
                <a:solidFill>
                  <a:srgbClr val="FFCE01"/>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rPr>
              <a:t>luận</a:t>
            </a:r>
            <a:r>
              <a:rPr lang="en-US" altLang="zh-CN" sz="3600" b="1" dirty="0" smtClean="0">
                <a:ln w="31750">
                  <a:solidFill>
                    <a:schemeClr val="bg1"/>
                  </a:solidFill>
                </a:ln>
                <a:solidFill>
                  <a:srgbClr val="FFCE01"/>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rPr>
              <a:t> </a:t>
            </a:r>
            <a:r>
              <a:rPr lang="en-US" altLang="zh-CN" sz="3600" b="1" dirty="0" err="1" smtClean="0">
                <a:ln w="31750">
                  <a:solidFill>
                    <a:schemeClr val="bg1"/>
                  </a:solidFill>
                </a:ln>
                <a:solidFill>
                  <a:srgbClr val="FFCE01"/>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rPr>
              <a:t>nhóm</a:t>
            </a:r>
            <a:endParaRPr lang="zh-CN" altLang="en-US" sz="3600" b="1" dirty="0">
              <a:ln w="31750">
                <a:solidFill>
                  <a:schemeClr val="bg1"/>
                </a:solidFill>
              </a:ln>
              <a:solidFill>
                <a:srgbClr val="28B8D3"/>
              </a:solidFill>
              <a:effectLst>
                <a:outerShdw blurRad="50800" dist="38100" dir="2700000" algn="tl" rotWithShape="0">
                  <a:prstClr val="black">
                    <a:alpha val="40000"/>
                  </a:prstClr>
                </a:outerShdw>
              </a:effectLst>
              <a:latin typeface="华文琥珀" panose="02010800040101010101" pitchFamily="2" charset="-122"/>
              <a:ea typeface="华文琥珀" panose="02010800040101010101" pitchFamily="2" charset="-122"/>
            </a:endParaRPr>
          </a:p>
        </p:txBody>
      </p:sp>
      <p:pic>
        <p:nvPicPr>
          <p:cNvPr id="20" name="图片 19">
            <a:extLst>
              <a:ext uri="{FF2B5EF4-FFF2-40B4-BE49-F238E27FC236}">
                <a16:creationId xmlns="" xmlns:a16="http://schemas.microsoft.com/office/drawing/2014/main" id="{2AB8ED99-5956-491B-8B9C-7010E117B7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218929" flipH="1">
            <a:off x="9773190" y="-135438"/>
            <a:ext cx="1459794" cy="1459794"/>
          </a:xfrm>
          <a:prstGeom prst="rect">
            <a:avLst/>
          </a:prstGeom>
          <a:effectLst>
            <a:outerShdw blurRad="50800" dist="38100" dir="2700000" algn="tl" rotWithShape="0">
              <a:prstClr val="black">
                <a:alpha val="15000"/>
              </a:prstClr>
            </a:outerShdw>
          </a:effectLst>
        </p:spPr>
      </p:pic>
      <p:pic>
        <p:nvPicPr>
          <p:cNvPr id="16" name="图片 15">
            <a:extLst>
              <a:ext uri="{FF2B5EF4-FFF2-40B4-BE49-F238E27FC236}">
                <a16:creationId xmlns="" xmlns:a16="http://schemas.microsoft.com/office/drawing/2014/main" id="{27717C87-CD89-4A96-9686-D45245746A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3975" y="3242979"/>
            <a:ext cx="3671350" cy="3497754"/>
          </a:xfrm>
          <a:prstGeom prst="rect">
            <a:avLst/>
          </a:prstGeom>
        </p:spPr>
      </p:pic>
      <p:grpSp>
        <p:nvGrpSpPr>
          <p:cNvPr id="15" name="组合 6">
            <a:extLst>
              <a:ext uri="{FF2B5EF4-FFF2-40B4-BE49-F238E27FC236}">
                <a16:creationId xmlns="" xmlns:a16="http://schemas.microsoft.com/office/drawing/2014/main" id="{D4A5C995-2EB1-4EA0-8AD3-91D5BF214060}"/>
              </a:ext>
            </a:extLst>
          </p:cNvPr>
          <p:cNvGrpSpPr/>
          <p:nvPr/>
        </p:nvGrpSpPr>
        <p:grpSpPr>
          <a:xfrm>
            <a:off x="422559" y="3528384"/>
            <a:ext cx="4221706" cy="2686112"/>
            <a:chOff x="1957589" y="1956155"/>
            <a:chExt cx="2938527" cy="1920406"/>
          </a:xfrm>
        </p:grpSpPr>
        <p:pic>
          <p:nvPicPr>
            <p:cNvPr id="17" name="图片 4">
              <a:extLst>
                <a:ext uri="{FF2B5EF4-FFF2-40B4-BE49-F238E27FC236}">
                  <a16:creationId xmlns="" xmlns:a16="http://schemas.microsoft.com/office/drawing/2014/main" id="{8EA37A0D-168F-4927-A18F-040721424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957589" y="1956155"/>
              <a:ext cx="2938527" cy="1920406"/>
            </a:xfrm>
            <a:prstGeom prst="rect">
              <a:avLst/>
            </a:prstGeom>
          </p:spPr>
        </p:pic>
        <p:sp>
          <p:nvSpPr>
            <p:cNvPr id="21" name="矩形 23"/>
            <p:cNvSpPr/>
            <p:nvPr/>
          </p:nvSpPr>
          <p:spPr>
            <a:xfrm>
              <a:off x="2149436" y="2189227"/>
              <a:ext cx="2746680" cy="1302646"/>
            </a:xfrm>
            <a:prstGeom prst="rect">
              <a:avLst/>
            </a:prstGeom>
          </p:spPr>
          <p:txBody>
            <a:bodyPr wrap="square">
              <a:spAutoFit/>
            </a:bodyPr>
            <a:lstStyle/>
            <a:p>
              <a:pPr algn="ctr">
                <a:lnSpc>
                  <a:spcPct val="150000"/>
                </a:lnSpc>
              </a:pP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Khi</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Thu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còn</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nhỏ</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bà</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thường</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làm</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gì</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cho</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Thu?</a:t>
              </a:r>
              <a:endParaRPr lang="zh-CN" altLang="en-US" sz="28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2" name="组合 5">
            <a:extLst>
              <a:ext uri="{FF2B5EF4-FFF2-40B4-BE49-F238E27FC236}">
                <a16:creationId xmlns="" xmlns:a16="http://schemas.microsoft.com/office/drawing/2014/main" id="{EE949D0F-D302-44B2-8FDD-44AB864C49CB}"/>
              </a:ext>
            </a:extLst>
          </p:cNvPr>
          <p:cNvGrpSpPr/>
          <p:nvPr/>
        </p:nvGrpSpPr>
        <p:grpSpPr>
          <a:xfrm>
            <a:off x="6828388" y="1142697"/>
            <a:ext cx="4858511" cy="2832084"/>
            <a:chOff x="7399614" y="1933138"/>
            <a:chExt cx="2951956" cy="1920406"/>
          </a:xfrm>
        </p:grpSpPr>
        <p:pic>
          <p:nvPicPr>
            <p:cNvPr id="23" name="图片 17">
              <a:extLst>
                <a:ext uri="{FF2B5EF4-FFF2-40B4-BE49-F238E27FC236}">
                  <a16:creationId xmlns="" xmlns:a16="http://schemas.microsoft.com/office/drawing/2014/main" id="{DE3C9785-3B26-437E-9BCC-FD7ADD311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7413043" y="1933138"/>
              <a:ext cx="2938527" cy="1920406"/>
            </a:xfrm>
            <a:prstGeom prst="rect">
              <a:avLst/>
            </a:prstGeom>
          </p:spPr>
        </p:pic>
        <p:sp>
          <p:nvSpPr>
            <p:cNvPr id="26" name="矩形 24"/>
            <p:cNvSpPr/>
            <p:nvPr/>
          </p:nvSpPr>
          <p:spPr>
            <a:xfrm>
              <a:off x="7399614" y="2238100"/>
              <a:ext cx="2876498" cy="939150"/>
            </a:xfrm>
            <a:prstGeom prst="rect">
              <a:avLst/>
            </a:prstGeom>
          </p:spPr>
          <p:txBody>
            <a:bodyPr wrap="square">
              <a:spAutoFit/>
            </a:bodyPr>
            <a:lstStyle/>
            <a:p>
              <a:pPr algn="ctr">
                <a:lnSpc>
                  <a:spcPct val="150000"/>
                </a:lnSpc>
              </a:pP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Thu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đã</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đọc</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sách</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cho</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bà</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nghe</a:t>
              </a:r>
              <a:r>
                <a:rPr lang="en-US" altLang="zh-CN" sz="2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zh-CN" altLang="en-US" sz="2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7" name="组合 6">
            <a:extLst>
              <a:ext uri="{FF2B5EF4-FFF2-40B4-BE49-F238E27FC236}">
                <a16:creationId xmlns="" xmlns:a16="http://schemas.microsoft.com/office/drawing/2014/main" id="{D4A5C995-2EB1-4EA0-8AD3-91D5BF214060}"/>
              </a:ext>
            </a:extLst>
          </p:cNvPr>
          <p:cNvGrpSpPr/>
          <p:nvPr/>
        </p:nvGrpSpPr>
        <p:grpSpPr>
          <a:xfrm>
            <a:off x="416503" y="3503285"/>
            <a:ext cx="4221706" cy="2686112"/>
            <a:chOff x="1957589" y="1956155"/>
            <a:chExt cx="2938527" cy="1920406"/>
          </a:xfrm>
        </p:grpSpPr>
        <p:pic>
          <p:nvPicPr>
            <p:cNvPr id="28" name="图片 4">
              <a:extLst>
                <a:ext uri="{FF2B5EF4-FFF2-40B4-BE49-F238E27FC236}">
                  <a16:creationId xmlns="" xmlns:a16="http://schemas.microsoft.com/office/drawing/2014/main" id="{8EA37A0D-168F-4927-A18F-040721424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957589" y="1956155"/>
              <a:ext cx="2938527" cy="1920406"/>
            </a:xfrm>
            <a:prstGeom prst="rect">
              <a:avLst/>
            </a:prstGeom>
          </p:spPr>
        </p:pic>
        <p:sp>
          <p:nvSpPr>
            <p:cNvPr id="29" name="矩形 23"/>
            <p:cNvSpPr/>
            <p:nvPr/>
          </p:nvSpPr>
          <p:spPr>
            <a:xfrm>
              <a:off x="2053513" y="2019035"/>
              <a:ext cx="2746680" cy="1452273"/>
            </a:xfrm>
            <a:prstGeom prst="rect">
              <a:avLst/>
            </a:prstGeom>
          </p:spPr>
          <p:txBody>
            <a:bodyPr wrap="square">
              <a:spAutoFit/>
            </a:bodyPr>
            <a:lstStyle/>
            <a:p>
              <a:pPr algn="ctr">
                <a:lnSpc>
                  <a:spcPct val="150000"/>
                </a:lnSpc>
              </a:pP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Em</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đã</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làm</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gì</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để</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thân</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trong</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gia</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đình</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em</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8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vui</a:t>
              </a:r>
              <a:r>
                <a:rPr lang="en-US" altLang="zh-CN" sz="28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zh-CN" altLang="en-US" sz="28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Tree>
    <p:extLst>
      <p:ext uri="{BB962C8B-B14F-4D97-AF65-F5344CB8AC3E}">
        <p14:creationId xmlns:p14="http://schemas.microsoft.com/office/powerpoint/2010/main" val="4215575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par>
                          <p:cTn id="17" fill="hold">
                            <p:stCondLst>
                              <p:cond delay="1550"/>
                            </p:stCondLst>
                            <p:childTnLst>
                              <p:par>
                                <p:cTn id="18" presetID="2" presetClass="entr" presetSubtype="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1+#ppt_w/2"/>
                                          </p:val>
                                        </p:tav>
                                        <p:tav tm="100000">
                                          <p:val>
                                            <p:strVal val="#ppt_x"/>
                                          </p:val>
                                        </p:tav>
                                      </p:tavLst>
                                    </p:anim>
                                    <p:anim calcmode="lin" valueType="num">
                                      <p:cBhvr additive="base">
                                        <p:cTn id="21" dur="1000" fill="hold"/>
                                        <p:tgtEl>
                                          <p:spTgt spid="20"/>
                                        </p:tgtEl>
                                        <p:attrNameLst>
                                          <p:attrName>ppt_y</p:attrName>
                                        </p:attrNameLst>
                                      </p:cBhvr>
                                      <p:tavLst>
                                        <p:tav tm="0">
                                          <p:val>
                                            <p:strVal val="1+#ppt_h/2"/>
                                          </p:val>
                                        </p:tav>
                                        <p:tav tm="100000">
                                          <p:val>
                                            <p:strVal val="#ppt_y"/>
                                          </p:val>
                                        </p:tav>
                                      </p:tavLst>
                                    </p:anim>
                                  </p:childTnLst>
                                </p:cTn>
                              </p:par>
                            </p:childTnLst>
                          </p:cTn>
                        </p:par>
                        <p:par>
                          <p:cTn id="22" fill="hold">
                            <p:stCondLst>
                              <p:cond delay="2550"/>
                            </p:stCondLst>
                            <p:childTnLst>
                              <p:par>
                                <p:cTn id="23" presetID="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1+#ppt_w/2"/>
                                          </p:val>
                                        </p:tav>
                                        <p:tav tm="100000">
                                          <p:val>
                                            <p:strVal val="#ppt_x"/>
                                          </p:val>
                                        </p:tav>
                                      </p:tavLst>
                                    </p:anim>
                                    <p:anim calcmode="lin" valueType="num">
                                      <p:cBhvr additive="base">
                                        <p:cTn id="5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7"/>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pic>
        <p:nvPicPr>
          <p:cNvPr id="504" name="图片 503"/>
          <p:cNvPicPr>
            <a:picLocks noChangeAspect="1"/>
          </p:cNvPicPr>
          <p:nvPr/>
        </p:nvPicPr>
        <p:blipFill>
          <a:blip r:embed="rId5"/>
          <a:stretch>
            <a:fillRect/>
          </a:stretch>
        </p:blipFill>
        <p:spPr>
          <a:xfrm>
            <a:off x="8147369" y="4632540"/>
            <a:ext cx="965530" cy="980384"/>
          </a:xfrm>
          <a:prstGeom prst="rect">
            <a:avLst/>
          </a:prstGeom>
        </p:spPr>
      </p:pic>
      <p:grpSp>
        <p:nvGrpSpPr>
          <p:cNvPr id="521" name="Group 50"/>
          <p:cNvGrpSpPr>
            <a:grpSpLocks noChangeAspect="1"/>
          </p:cNvGrpSpPr>
          <p:nvPr/>
        </p:nvGrpSpPr>
        <p:grpSpPr bwMode="auto">
          <a:xfrm rot="20644093">
            <a:off x="2485074" y="4725444"/>
            <a:ext cx="635873" cy="394014"/>
            <a:chOff x="3562" y="1977"/>
            <a:chExt cx="560" cy="347"/>
          </a:xfrm>
        </p:grpSpPr>
        <p:sp>
          <p:nvSpPr>
            <p:cNvPr id="523" name="Freeform 52"/>
            <p:cNvSpPr>
              <a:spLocks/>
            </p:cNvSpPr>
            <p:nvPr/>
          </p:nvSpPr>
          <p:spPr bwMode="auto">
            <a:xfrm>
              <a:off x="3570" y="1977"/>
              <a:ext cx="543" cy="243"/>
            </a:xfrm>
            <a:custGeom>
              <a:avLst/>
              <a:gdLst>
                <a:gd name="T0" fmla="*/ 227 w 227"/>
                <a:gd name="T1" fmla="*/ 101 h 101"/>
                <a:gd name="T2" fmla="*/ 171 w 227"/>
                <a:gd name="T3" fmla="*/ 49 h 101"/>
                <a:gd name="T4" fmla="*/ 91 w 227"/>
                <a:gd name="T5" fmla="*/ 0 h 101"/>
                <a:gd name="T6" fmla="*/ 0 w 227"/>
                <a:gd name="T7" fmla="*/ 90 h 101"/>
                <a:gd name="T8" fmla="*/ 1 w 227"/>
                <a:gd name="T9" fmla="*/ 100 h 101"/>
                <a:gd name="T10" fmla="*/ 164 w 227"/>
                <a:gd name="T11" fmla="*/ 100 h 101"/>
                <a:gd name="T12" fmla="*/ 164 w 227"/>
                <a:gd name="T13" fmla="*/ 101 h 101"/>
                <a:gd name="T14" fmla="*/ 227 w 227"/>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01">
                  <a:moveTo>
                    <a:pt x="227" y="101"/>
                  </a:moveTo>
                  <a:cubicBezTo>
                    <a:pt x="227" y="65"/>
                    <a:pt x="197" y="56"/>
                    <a:pt x="171" y="49"/>
                  </a:cubicBezTo>
                  <a:cubicBezTo>
                    <a:pt x="156" y="20"/>
                    <a:pt x="126" y="0"/>
                    <a:pt x="91" y="0"/>
                  </a:cubicBezTo>
                  <a:cubicBezTo>
                    <a:pt x="41" y="0"/>
                    <a:pt x="0" y="40"/>
                    <a:pt x="0" y="90"/>
                  </a:cubicBezTo>
                  <a:cubicBezTo>
                    <a:pt x="0" y="94"/>
                    <a:pt x="0" y="97"/>
                    <a:pt x="1" y="100"/>
                  </a:cubicBezTo>
                  <a:cubicBezTo>
                    <a:pt x="164" y="100"/>
                    <a:pt x="164" y="100"/>
                    <a:pt x="164" y="100"/>
                  </a:cubicBezTo>
                  <a:cubicBezTo>
                    <a:pt x="164" y="101"/>
                    <a:pt x="164" y="101"/>
                    <a:pt x="164" y="101"/>
                  </a:cubicBezTo>
                  <a:lnTo>
                    <a:pt x="227" y="1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4" name="Freeform 53"/>
            <p:cNvSpPr>
              <a:spLocks/>
            </p:cNvSpPr>
            <p:nvPr/>
          </p:nvSpPr>
          <p:spPr bwMode="auto">
            <a:xfrm>
              <a:off x="3562" y="2182"/>
              <a:ext cx="560" cy="72"/>
            </a:xfrm>
            <a:custGeom>
              <a:avLst/>
              <a:gdLst>
                <a:gd name="T0" fmla="*/ 224 w 234"/>
                <a:gd name="T1" fmla="*/ 0 h 30"/>
                <a:gd name="T2" fmla="*/ 9 w 234"/>
                <a:gd name="T3" fmla="*/ 0 h 30"/>
                <a:gd name="T4" fmla="*/ 0 w 234"/>
                <a:gd name="T5" fmla="*/ 10 h 30"/>
                <a:gd name="T6" fmla="*/ 0 w 234"/>
                <a:gd name="T7" fmla="*/ 21 h 30"/>
                <a:gd name="T8" fmla="*/ 9 w 234"/>
                <a:gd name="T9" fmla="*/ 30 h 30"/>
                <a:gd name="T10" fmla="*/ 30 w 234"/>
                <a:gd name="T11" fmla="*/ 30 h 30"/>
                <a:gd name="T12" fmla="*/ 51 w 234"/>
                <a:gd name="T13" fmla="*/ 12 h 30"/>
                <a:gd name="T14" fmla="*/ 73 w 234"/>
                <a:gd name="T15" fmla="*/ 30 h 30"/>
                <a:gd name="T16" fmla="*/ 154 w 234"/>
                <a:gd name="T17" fmla="*/ 30 h 30"/>
                <a:gd name="T18" fmla="*/ 176 w 234"/>
                <a:gd name="T19" fmla="*/ 12 h 30"/>
                <a:gd name="T20" fmla="*/ 178 w 234"/>
                <a:gd name="T21" fmla="*/ 12 h 30"/>
                <a:gd name="T22" fmla="*/ 200 w 234"/>
                <a:gd name="T23" fmla="*/ 30 h 30"/>
                <a:gd name="T24" fmla="*/ 224 w 234"/>
                <a:gd name="T25" fmla="*/ 30 h 30"/>
                <a:gd name="T26" fmla="*/ 234 w 234"/>
                <a:gd name="T27" fmla="*/ 21 h 30"/>
                <a:gd name="T28" fmla="*/ 234 w 234"/>
                <a:gd name="T29" fmla="*/ 10 h 30"/>
                <a:gd name="T30" fmla="*/ 224 w 234"/>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30">
                  <a:moveTo>
                    <a:pt x="224" y="0"/>
                  </a:moveTo>
                  <a:cubicBezTo>
                    <a:pt x="9" y="0"/>
                    <a:pt x="9" y="0"/>
                    <a:pt x="9" y="0"/>
                  </a:cubicBezTo>
                  <a:cubicBezTo>
                    <a:pt x="4" y="0"/>
                    <a:pt x="0" y="4"/>
                    <a:pt x="0" y="10"/>
                  </a:cubicBezTo>
                  <a:cubicBezTo>
                    <a:pt x="0" y="21"/>
                    <a:pt x="0" y="21"/>
                    <a:pt x="0" y="21"/>
                  </a:cubicBezTo>
                  <a:cubicBezTo>
                    <a:pt x="0" y="26"/>
                    <a:pt x="4" y="30"/>
                    <a:pt x="9" y="30"/>
                  </a:cubicBezTo>
                  <a:cubicBezTo>
                    <a:pt x="30" y="30"/>
                    <a:pt x="30" y="30"/>
                    <a:pt x="30" y="30"/>
                  </a:cubicBezTo>
                  <a:cubicBezTo>
                    <a:pt x="32" y="20"/>
                    <a:pt x="39" y="12"/>
                    <a:pt x="51" y="12"/>
                  </a:cubicBezTo>
                  <a:cubicBezTo>
                    <a:pt x="64" y="12"/>
                    <a:pt x="71" y="20"/>
                    <a:pt x="73" y="30"/>
                  </a:cubicBezTo>
                  <a:cubicBezTo>
                    <a:pt x="154" y="30"/>
                    <a:pt x="154" y="30"/>
                    <a:pt x="154" y="30"/>
                  </a:cubicBezTo>
                  <a:cubicBezTo>
                    <a:pt x="156" y="20"/>
                    <a:pt x="166" y="12"/>
                    <a:pt x="176" y="12"/>
                  </a:cubicBezTo>
                  <a:cubicBezTo>
                    <a:pt x="178" y="12"/>
                    <a:pt x="178" y="12"/>
                    <a:pt x="178" y="12"/>
                  </a:cubicBezTo>
                  <a:cubicBezTo>
                    <a:pt x="188" y="12"/>
                    <a:pt x="198" y="20"/>
                    <a:pt x="200" y="30"/>
                  </a:cubicBezTo>
                  <a:cubicBezTo>
                    <a:pt x="224" y="30"/>
                    <a:pt x="224" y="30"/>
                    <a:pt x="224" y="30"/>
                  </a:cubicBezTo>
                  <a:cubicBezTo>
                    <a:pt x="230" y="30"/>
                    <a:pt x="234" y="26"/>
                    <a:pt x="234" y="21"/>
                  </a:cubicBezTo>
                  <a:cubicBezTo>
                    <a:pt x="234" y="10"/>
                    <a:pt x="234" y="10"/>
                    <a:pt x="234" y="10"/>
                  </a:cubicBezTo>
                  <a:cubicBezTo>
                    <a:pt x="234" y="4"/>
                    <a:pt x="230" y="0"/>
                    <a:pt x="22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5" name="Freeform 55"/>
            <p:cNvSpPr>
              <a:spLocks/>
            </p:cNvSpPr>
            <p:nvPr/>
          </p:nvSpPr>
          <p:spPr bwMode="auto">
            <a:xfrm>
              <a:off x="3814" y="2010"/>
              <a:ext cx="129" cy="111"/>
            </a:xfrm>
            <a:custGeom>
              <a:avLst/>
              <a:gdLst>
                <a:gd name="T0" fmla="*/ 0 w 54"/>
                <a:gd name="T1" fmla="*/ 46 h 46"/>
                <a:gd name="T2" fmla="*/ 54 w 54"/>
                <a:gd name="T3" fmla="*/ 46 h 46"/>
                <a:gd name="T4" fmla="*/ 0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54" y="46"/>
                    <a:pt x="54" y="46"/>
                    <a:pt x="54" y="46"/>
                  </a:cubicBezTo>
                  <a:cubicBezTo>
                    <a:pt x="45" y="20"/>
                    <a:pt x="21" y="2"/>
                    <a:pt x="0" y="0"/>
                  </a:cubicBezTo>
                  <a:lnTo>
                    <a:pt x="0" y="46"/>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6" name="Freeform 56"/>
            <p:cNvSpPr>
              <a:spLocks/>
            </p:cNvSpPr>
            <p:nvPr/>
          </p:nvSpPr>
          <p:spPr bwMode="auto">
            <a:xfrm>
              <a:off x="3632" y="2010"/>
              <a:ext cx="139" cy="111"/>
            </a:xfrm>
            <a:custGeom>
              <a:avLst/>
              <a:gdLst>
                <a:gd name="T0" fmla="*/ 58 w 58"/>
                <a:gd name="T1" fmla="*/ 0 h 46"/>
                <a:gd name="T2" fmla="*/ 0 w 58"/>
                <a:gd name="T3" fmla="*/ 46 h 46"/>
                <a:gd name="T4" fmla="*/ 58 w 58"/>
                <a:gd name="T5" fmla="*/ 46 h 46"/>
                <a:gd name="T6" fmla="*/ 58 w 58"/>
                <a:gd name="T7" fmla="*/ 0 h 46"/>
              </a:gdLst>
              <a:ahLst/>
              <a:cxnLst>
                <a:cxn ang="0">
                  <a:pos x="T0" y="T1"/>
                </a:cxn>
                <a:cxn ang="0">
                  <a:pos x="T2" y="T3"/>
                </a:cxn>
                <a:cxn ang="0">
                  <a:pos x="T4" y="T5"/>
                </a:cxn>
                <a:cxn ang="0">
                  <a:pos x="T6" y="T7"/>
                </a:cxn>
              </a:cxnLst>
              <a:rect l="0" t="0" r="r" b="b"/>
              <a:pathLst>
                <a:path w="58" h="46">
                  <a:moveTo>
                    <a:pt x="58" y="0"/>
                  </a:moveTo>
                  <a:cubicBezTo>
                    <a:pt x="31" y="3"/>
                    <a:pt x="9" y="21"/>
                    <a:pt x="0" y="46"/>
                  </a:cubicBezTo>
                  <a:cubicBezTo>
                    <a:pt x="58" y="46"/>
                    <a:pt x="58" y="46"/>
                    <a:pt x="58" y="46"/>
                  </a:cubicBezTo>
                  <a:lnTo>
                    <a:pt x="58" y="0"/>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7" name="Freeform 57"/>
            <p:cNvSpPr>
              <a:spLocks noEditPoints="1"/>
            </p:cNvSpPr>
            <p:nvPr/>
          </p:nvSpPr>
          <p:spPr bwMode="auto">
            <a:xfrm>
              <a:off x="3912" y="2182"/>
              <a:ext cx="141" cy="142"/>
            </a:xfrm>
            <a:custGeom>
              <a:avLst/>
              <a:gdLst>
                <a:gd name="T0" fmla="*/ 30 w 59"/>
                <a:gd name="T1" fmla="*/ 59 h 59"/>
                <a:gd name="T2" fmla="*/ 0 w 59"/>
                <a:gd name="T3" fmla="*/ 30 h 59"/>
                <a:gd name="T4" fmla="*/ 30 w 59"/>
                <a:gd name="T5" fmla="*/ 0 h 59"/>
                <a:gd name="T6" fmla="*/ 59 w 59"/>
                <a:gd name="T7" fmla="*/ 30 h 59"/>
                <a:gd name="T8" fmla="*/ 30 w 59"/>
                <a:gd name="T9" fmla="*/ 59 h 59"/>
                <a:gd name="T10" fmla="*/ 30 w 59"/>
                <a:gd name="T11" fmla="*/ 20 h 59"/>
                <a:gd name="T12" fmla="*/ 20 w 59"/>
                <a:gd name="T13" fmla="*/ 30 h 59"/>
                <a:gd name="T14" fmla="*/ 30 w 59"/>
                <a:gd name="T15" fmla="*/ 39 h 59"/>
                <a:gd name="T16" fmla="*/ 39 w 59"/>
                <a:gd name="T17" fmla="*/ 30 h 59"/>
                <a:gd name="T18" fmla="*/ 30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6"/>
                    <a:pt x="0" y="30"/>
                  </a:cubicBezTo>
                  <a:cubicBezTo>
                    <a:pt x="0" y="13"/>
                    <a:pt x="13" y="0"/>
                    <a:pt x="30" y="0"/>
                  </a:cubicBezTo>
                  <a:cubicBezTo>
                    <a:pt x="46" y="0"/>
                    <a:pt x="59" y="13"/>
                    <a:pt x="59" y="30"/>
                  </a:cubicBezTo>
                  <a:cubicBezTo>
                    <a:pt x="59" y="46"/>
                    <a:pt x="46" y="59"/>
                    <a:pt x="30" y="59"/>
                  </a:cubicBezTo>
                  <a:close/>
                  <a:moveTo>
                    <a:pt x="30" y="20"/>
                  </a:moveTo>
                  <a:cubicBezTo>
                    <a:pt x="24" y="20"/>
                    <a:pt x="20" y="24"/>
                    <a:pt x="20" y="30"/>
                  </a:cubicBezTo>
                  <a:cubicBezTo>
                    <a:pt x="20" y="35"/>
                    <a:pt x="24" y="39"/>
                    <a:pt x="30" y="39"/>
                  </a:cubicBezTo>
                  <a:cubicBezTo>
                    <a:pt x="35" y="39"/>
                    <a:pt x="39" y="35"/>
                    <a:pt x="39" y="30"/>
                  </a:cubicBezTo>
                  <a:cubicBezTo>
                    <a:pt x="39" y="24"/>
                    <a:pt x="35" y="20"/>
                    <a:pt x="30"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8" name="Freeform 58"/>
            <p:cNvSpPr>
              <a:spLocks noEditPoints="1"/>
            </p:cNvSpPr>
            <p:nvPr/>
          </p:nvSpPr>
          <p:spPr bwMode="auto">
            <a:xfrm>
              <a:off x="3615" y="2182"/>
              <a:ext cx="141" cy="142"/>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20"/>
                  </a:moveTo>
                  <a:cubicBezTo>
                    <a:pt x="24" y="20"/>
                    <a:pt x="20" y="24"/>
                    <a:pt x="20" y="30"/>
                  </a:cubicBezTo>
                  <a:cubicBezTo>
                    <a:pt x="20" y="35"/>
                    <a:pt x="24" y="39"/>
                    <a:pt x="29" y="39"/>
                  </a:cubicBezTo>
                  <a:cubicBezTo>
                    <a:pt x="35" y="39"/>
                    <a:pt x="39" y="35"/>
                    <a:pt x="39" y="30"/>
                  </a:cubicBezTo>
                  <a:cubicBezTo>
                    <a:pt x="39" y="24"/>
                    <a:pt x="35" y="20"/>
                    <a:pt x="29"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grpSp>
        <p:nvGrpSpPr>
          <p:cNvPr id="538" name="Group 486"/>
          <p:cNvGrpSpPr>
            <a:grpSpLocks noChangeAspect="1"/>
          </p:cNvGrpSpPr>
          <p:nvPr/>
        </p:nvGrpSpPr>
        <p:grpSpPr bwMode="auto">
          <a:xfrm>
            <a:off x="822561" y="1239694"/>
            <a:ext cx="10546878" cy="3067516"/>
            <a:chOff x="2114" y="1091"/>
            <a:chExt cx="3452" cy="1004"/>
          </a:xfrm>
          <a:solidFill>
            <a:srgbClr val="FFE306"/>
          </a:solidFill>
          <a:effectLst/>
        </p:grpSpPr>
        <p:sp>
          <p:nvSpPr>
            <p:cNvPr id="540" name="Freeform 487"/>
            <p:cNvSpPr>
              <a:spLocks/>
            </p:cNvSpPr>
            <p:nvPr/>
          </p:nvSpPr>
          <p:spPr bwMode="auto">
            <a:xfrm>
              <a:off x="2114" y="1441"/>
              <a:ext cx="795" cy="654"/>
            </a:xfrm>
            <a:custGeom>
              <a:avLst/>
              <a:gdLst>
                <a:gd name="T0" fmla="*/ 281 w 336"/>
                <a:gd name="T1" fmla="*/ 0 h 275"/>
                <a:gd name="T2" fmla="*/ 0 w 336"/>
                <a:gd name="T3" fmla="*/ 154 h 275"/>
                <a:gd name="T4" fmla="*/ 108 w 336"/>
                <a:gd name="T5" fmla="*/ 169 h 275"/>
                <a:gd name="T6" fmla="*/ 94 w 336"/>
                <a:gd name="T7" fmla="*/ 275 h 275"/>
                <a:gd name="T8" fmla="*/ 336 w 336"/>
                <a:gd name="T9" fmla="*/ 143 h 275"/>
                <a:gd name="T10" fmla="*/ 281 w 336"/>
                <a:gd name="T11" fmla="*/ 0 h 275"/>
              </a:gdLst>
              <a:ahLst/>
              <a:cxnLst>
                <a:cxn ang="0">
                  <a:pos x="T0" y="T1"/>
                </a:cxn>
                <a:cxn ang="0">
                  <a:pos x="T2" y="T3"/>
                </a:cxn>
                <a:cxn ang="0">
                  <a:pos x="T4" y="T5"/>
                </a:cxn>
                <a:cxn ang="0">
                  <a:pos x="T6" y="T7"/>
                </a:cxn>
                <a:cxn ang="0">
                  <a:pos x="T8" y="T9"/>
                </a:cxn>
                <a:cxn ang="0">
                  <a:pos x="T10" y="T11"/>
                </a:cxn>
              </a:cxnLst>
              <a:rect l="0" t="0" r="r" b="b"/>
              <a:pathLst>
                <a:path w="336" h="275">
                  <a:moveTo>
                    <a:pt x="281" y="0"/>
                  </a:moveTo>
                  <a:cubicBezTo>
                    <a:pt x="165" y="45"/>
                    <a:pt x="99" y="77"/>
                    <a:pt x="0" y="154"/>
                  </a:cubicBezTo>
                  <a:cubicBezTo>
                    <a:pt x="108" y="169"/>
                    <a:pt x="108" y="169"/>
                    <a:pt x="108" y="169"/>
                  </a:cubicBezTo>
                  <a:cubicBezTo>
                    <a:pt x="94" y="275"/>
                    <a:pt x="94" y="275"/>
                    <a:pt x="94" y="275"/>
                  </a:cubicBezTo>
                  <a:cubicBezTo>
                    <a:pt x="181" y="207"/>
                    <a:pt x="234" y="183"/>
                    <a:pt x="336" y="143"/>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1" name="Freeform 488"/>
            <p:cNvSpPr>
              <a:spLocks/>
            </p:cNvSpPr>
            <p:nvPr/>
          </p:nvSpPr>
          <p:spPr bwMode="auto">
            <a:xfrm>
              <a:off x="4770" y="1441"/>
              <a:ext cx="796" cy="654"/>
            </a:xfrm>
            <a:custGeom>
              <a:avLst/>
              <a:gdLst>
                <a:gd name="T0" fmla="*/ 55 w 336"/>
                <a:gd name="T1" fmla="*/ 0 h 275"/>
                <a:gd name="T2" fmla="*/ 336 w 336"/>
                <a:gd name="T3" fmla="*/ 154 h 275"/>
                <a:gd name="T4" fmla="*/ 228 w 336"/>
                <a:gd name="T5" fmla="*/ 169 h 275"/>
                <a:gd name="T6" fmla="*/ 242 w 336"/>
                <a:gd name="T7" fmla="*/ 275 h 275"/>
                <a:gd name="T8" fmla="*/ 0 w 336"/>
                <a:gd name="T9" fmla="*/ 143 h 275"/>
                <a:gd name="T10" fmla="*/ 55 w 336"/>
                <a:gd name="T11" fmla="*/ 0 h 275"/>
              </a:gdLst>
              <a:ahLst/>
              <a:cxnLst>
                <a:cxn ang="0">
                  <a:pos x="T0" y="T1"/>
                </a:cxn>
                <a:cxn ang="0">
                  <a:pos x="T2" y="T3"/>
                </a:cxn>
                <a:cxn ang="0">
                  <a:pos x="T4" y="T5"/>
                </a:cxn>
                <a:cxn ang="0">
                  <a:pos x="T6" y="T7"/>
                </a:cxn>
                <a:cxn ang="0">
                  <a:pos x="T8" y="T9"/>
                </a:cxn>
                <a:cxn ang="0">
                  <a:pos x="T10" y="T11"/>
                </a:cxn>
              </a:cxnLst>
              <a:rect l="0" t="0" r="r" b="b"/>
              <a:pathLst>
                <a:path w="336" h="275">
                  <a:moveTo>
                    <a:pt x="55" y="0"/>
                  </a:moveTo>
                  <a:cubicBezTo>
                    <a:pt x="171" y="45"/>
                    <a:pt x="237" y="77"/>
                    <a:pt x="336" y="154"/>
                  </a:cubicBezTo>
                  <a:cubicBezTo>
                    <a:pt x="228" y="169"/>
                    <a:pt x="228" y="169"/>
                    <a:pt x="228" y="169"/>
                  </a:cubicBezTo>
                  <a:cubicBezTo>
                    <a:pt x="242" y="275"/>
                    <a:pt x="242" y="275"/>
                    <a:pt x="242" y="275"/>
                  </a:cubicBezTo>
                  <a:cubicBezTo>
                    <a:pt x="155" y="207"/>
                    <a:pt x="102" y="183"/>
                    <a:pt x="0" y="143"/>
                  </a:cubicBez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2" name="Freeform 489"/>
            <p:cNvSpPr>
              <a:spLocks/>
            </p:cNvSpPr>
            <p:nvPr/>
          </p:nvSpPr>
          <p:spPr bwMode="auto">
            <a:xfrm>
              <a:off x="2500" y="1258"/>
              <a:ext cx="786" cy="551"/>
            </a:xfrm>
            <a:custGeom>
              <a:avLst/>
              <a:gdLst>
                <a:gd name="T0" fmla="*/ 307 w 332"/>
                <a:gd name="T1" fmla="*/ 0 h 232"/>
                <a:gd name="T2" fmla="*/ 0 w 332"/>
                <a:gd name="T3" fmla="*/ 95 h 232"/>
                <a:gd name="T4" fmla="*/ 69 w 332"/>
                <a:gd name="T5" fmla="*/ 232 h 232"/>
                <a:gd name="T6" fmla="*/ 332 w 332"/>
                <a:gd name="T7" fmla="*/ 151 h 232"/>
                <a:gd name="T8" fmla="*/ 307 w 332"/>
                <a:gd name="T9" fmla="*/ 0 h 232"/>
              </a:gdLst>
              <a:ahLst/>
              <a:cxnLst>
                <a:cxn ang="0">
                  <a:pos x="T0" y="T1"/>
                </a:cxn>
                <a:cxn ang="0">
                  <a:pos x="T2" y="T3"/>
                </a:cxn>
                <a:cxn ang="0">
                  <a:pos x="T4" y="T5"/>
                </a:cxn>
                <a:cxn ang="0">
                  <a:pos x="T6" y="T7"/>
                </a:cxn>
                <a:cxn ang="0">
                  <a:pos x="T8" y="T9"/>
                </a:cxn>
              </a:cxnLst>
              <a:rect l="0" t="0" r="r" b="b"/>
              <a:pathLst>
                <a:path w="332" h="232">
                  <a:moveTo>
                    <a:pt x="307" y="0"/>
                  </a:moveTo>
                  <a:cubicBezTo>
                    <a:pt x="184" y="20"/>
                    <a:pt x="113" y="39"/>
                    <a:pt x="0" y="95"/>
                  </a:cubicBezTo>
                  <a:cubicBezTo>
                    <a:pt x="69" y="232"/>
                    <a:pt x="69" y="232"/>
                    <a:pt x="69" y="232"/>
                  </a:cubicBezTo>
                  <a:cubicBezTo>
                    <a:pt x="168" y="183"/>
                    <a:pt x="224" y="169"/>
                    <a:pt x="332" y="151"/>
                  </a:cubicBezTo>
                  <a:lnTo>
                    <a:pt x="307" y="0"/>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3" name="Freeform 490"/>
            <p:cNvSpPr>
              <a:spLocks/>
            </p:cNvSpPr>
            <p:nvPr/>
          </p:nvSpPr>
          <p:spPr bwMode="auto">
            <a:xfrm>
              <a:off x="4394" y="1258"/>
              <a:ext cx="784" cy="551"/>
            </a:xfrm>
            <a:custGeom>
              <a:avLst/>
              <a:gdLst>
                <a:gd name="T0" fmla="*/ 25 w 331"/>
                <a:gd name="T1" fmla="*/ 0 h 232"/>
                <a:gd name="T2" fmla="*/ 331 w 331"/>
                <a:gd name="T3" fmla="*/ 95 h 232"/>
                <a:gd name="T4" fmla="*/ 263 w 331"/>
                <a:gd name="T5" fmla="*/ 232 h 232"/>
                <a:gd name="T6" fmla="*/ 0 w 331"/>
                <a:gd name="T7" fmla="*/ 151 h 232"/>
                <a:gd name="T8" fmla="*/ 25 w 331"/>
                <a:gd name="T9" fmla="*/ 0 h 232"/>
              </a:gdLst>
              <a:ahLst/>
              <a:cxnLst>
                <a:cxn ang="0">
                  <a:pos x="T0" y="T1"/>
                </a:cxn>
                <a:cxn ang="0">
                  <a:pos x="T2" y="T3"/>
                </a:cxn>
                <a:cxn ang="0">
                  <a:pos x="T4" y="T5"/>
                </a:cxn>
                <a:cxn ang="0">
                  <a:pos x="T6" y="T7"/>
                </a:cxn>
                <a:cxn ang="0">
                  <a:pos x="T8" y="T9"/>
                </a:cxn>
              </a:cxnLst>
              <a:rect l="0" t="0" r="r" b="b"/>
              <a:pathLst>
                <a:path w="331" h="232">
                  <a:moveTo>
                    <a:pt x="25" y="0"/>
                  </a:moveTo>
                  <a:cubicBezTo>
                    <a:pt x="148" y="20"/>
                    <a:pt x="219" y="39"/>
                    <a:pt x="331" y="95"/>
                  </a:cubicBezTo>
                  <a:cubicBezTo>
                    <a:pt x="263" y="232"/>
                    <a:pt x="263" y="232"/>
                    <a:pt x="263" y="232"/>
                  </a:cubicBezTo>
                  <a:cubicBezTo>
                    <a:pt x="164" y="183"/>
                    <a:pt x="108" y="169"/>
                    <a:pt x="0" y="151"/>
                  </a:cubicBezTo>
                  <a:lnTo>
                    <a:pt x="25" y="0"/>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4" name="Freeform 491"/>
            <p:cNvSpPr>
              <a:spLocks/>
            </p:cNvSpPr>
            <p:nvPr/>
          </p:nvSpPr>
          <p:spPr bwMode="auto">
            <a:xfrm>
              <a:off x="2836" y="1091"/>
              <a:ext cx="2005" cy="530"/>
            </a:xfrm>
            <a:custGeom>
              <a:avLst/>
              <a:gdLst>
                <a:gd name="T0" fmla="*/ 650 w 847"/>
                <a:gd name="T1" fmla="*/ 35 h 223"/>
                <a:gd name="T2" fmla="*/ 650 w 847"/>
                <a:gd name="T3" fmla="*/ 35 h 223"/>
                <a:gd name="T4" fmla="*/ 198 w 847"/>
                <a:gd name="T5" fmla="*/ 35 h 223"/>
                <a:gd name="T6" fmla="*/ 198 w 847"/>
                <a:gd name="T7" fmla="*/ 35 h 223"/>
                <a:gd name="T8" fmla="*/ 0 w 847"/>
                <a:gd name="T9" fmla="*/ 77 h 223"/>
                <a:gd name="T10" fmla="*/ 45 w 847"/>
                <a:gd name="T11" fmla="*/ 223 h 223"/>
                <a:gd name="T12" fmla="*/ 208 w 847"/>
                <a:gd name="T13" fmla="*/ 189 h 223"/>
                <a:gd name="T14" fmla="*/ 636 w 847"/>
                <a:gd name="T15" fmla="*/ 188 h 223"/>
                <a:gd name="T16" fmla="*/ 637 w 847"/>
                <a:gd name="T17" fmla="*/ 188 h 223"/>
                <a:gd name="T18" fmla="*/ 802 w 847"/>
                <a:gd name="T19" fmla="*/ 223 h 223"/>
                <a:gd name="T20" fmla="*/ 847 w 847"/>
                <a:gd name="T21" fmla="*/ 77 h 223"/>
                <a:gd name="T22" fmla="*/ 650 w 847"/>
                <a:gd name="T23" fmla="*/ 3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7" h="223">
                  <a:moveTo>
                    <a:pt x="650" y="35"/>
                  </a:moveTo>
                  <a:cubicBezTo>
                    <a:pt x="650" y="35"/>
                    <a:pt x="650" y="35"/>
                    <a:pt x="650" y="35"/>
                  </a:cubicBezTo>
                  <a:cubicBezTo>
                    <a:pt x="438" y="0"/>
                    <a:pt x="198" y="35"/>
                    <a:pt x="198" y="35"/>
                  </a:cubicBezTo>
                  <a:cubicBezTo>
                    <a:pt x="198" y="35"/>
                    <a:pt x="198" y="35"/>
                    <a:pt x="198" y="35"/>
                  </a:cubicBezTo>
                  <a:cubicBezTo>
                    <a:pt x="127" y="45"/>
                    <a:pt x="59" y="58"/>
                    <a:pt x="0" y="77"/>
                  </a:cubicBezTo>
                  <a:cubicBezTo>
                    <a:pt x="15" y="126"/>
                    <a:pt x="30" y="174"/>
                    <a:pt x="45" y="223"/>
                  </a:cubicBezTo>
                  <a:cubicBezTo>
                    <a:pt x="94" y="208"/>
                    <a:pt x="149" y="197"/>
                    <a:pt x="208" y="189"/>
                  </a:cubicBezTo>
                  <a:cubicBezTo>
                    <a:pt x="408" y="170"/>
                    <a:pt x="436" y="170"/>
                    <a:pt x="636" y="188"/>
                  </a:cubicBezTo>
                  <a:cubicBezTo>
                    <a:pt x="637" y="188"/>
                    <a:pt x="637" y="188"/>
                    <a:pt x="637" y="188"/>
                  </a:cubicBezTo>
                  <a:cubicBezTo>
                    <a:pt x="697" y="196"/>
                    <a:pt x="753" y="208"/>
                    <a:pt x="802" y="223"/>
                  </a:cubicBezTo>
                  <a:cubicBezTo>
                    <a:pt x="817" y="174"/>
                    <a:pt x="832" y="126"/>
                    <a:pt x="847" y="77"/>
                  </a:cubicBezTo>
                  <a:cubicBezTo>
                    <a:pt x="788" y="58"/>
                    <a:pt x="721" y="45"/>
                    <a:pt x="650" y="35"/>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555354"/>
                </a:solidFill>
              </a:endParaRPr>
            </a:p>
          </p:txBody>
        </p:sp>
      </p:grpSp>
      <p:sp>
        <p:nvSpPr>
          <p:cNvPr id="549" name="文本框 548"/>
          <p:cNvSpPr txBox="1"/>
          <p:nvPr/>
        </p:nvSpPr>
        <p:spPr>
          <a:xfrm>
            <a:off x="3450232" y="2077894"/>
            <a:ext cx="5291536" cy="887170"/>
          </a:xfrm>
          <a:prstGeom prst="rect">
            <a:avLst/>
          </a:prstGeom>
          <a:noFill/>
        </p:spPr>
        <p:txBody>
          <a:bodyPr wrap="square" rtlCol="0">
            <a:prstTxWarp prst="textArchUp">
              <a:avLst/>
            </a:prstTxWarp>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sz="11500" b="1" dirty="0" smtClean="0">
                <a:solidFill>
                  <a:srgbClr val="F25243"/>
                </a:solidFill>
                <a:effectLst>
                  <a:innerShdw blurRad="63500" dist="50800" dir="13500000">
                    <a:srgbClr val="555354">
                      <a:alpha val="50000"/>
                    </a:srgbClr>
                  </a:innerShdw>
                </a:effectLst>
                <a:latin typeface="张海山锐谐体" panose="02000000000000000000" pitchFamily="2" charset="-122"/>
                <a:ea typeface="张海山锐谐体" panose="02000000000000000000" pitchFamily="2" charset="-122"/>
              </a:rPr>
              <a:t>CỦNG CỐ - DẶN DÒ</a:t>
            </a:r>
            <a:endParaRPr lang="en-US" altLang="zh-CN" sz="11500" b="1" dirty="0">
              <a:solidFill>
                <a:srgbClr val="F25243"/>
              </a:solidFill>
              <a:effectLst>
                <a:innerShdw blurRad="63500" dist="50800" dir="13500000">
                  <a:srgbClr val="555354">
                    <a:alpha val="50000"/>
                  </a:srgbClr>
                </a:innerShdw>
              </a:effectLst>
              <a:latin typeface="张海山锐谐体" panose="02000000000000000000" pitchFamily="2" charset="-122"/>
              <a:ea typeface="张海山锐谐体" panose="02000000000000000000" pitchFamily="2" charset="-122"/>
            </a:endParaRPr>
          </a:p>
        </p:txBody>
      </p:sp>
      <p:pic>
        <p:nvPicPr>
          <p:cNvPr id="784" name="图片 7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6791" y="4178648"/>
            <a:ext cx="3150826" cy="1434276"/>
          </a:xfrm>
          <a:prstGeom prst="rect">
            <a:avLst/>
          </a:prstGeom>
        </p:spPr>
      </p:pic>
      <p:pic>
        <p:nvPicPr>
          <p:cNvPr id="503" name="图片 502"/>
          <p:cNvPicPr>
            <a:picLocks noChangeAspect="1"/>
          </p:cNvPicPr>
          <p:nvPr/>
        </p:nvPicPr>
        <p:blipFill>
          <a:blip r:embed="rId7"/>
          <a:stretch>
            <a:fillRect/>
          </a:stretch>
        </p:blipFill>
        <p:spPr>
          <a:xfrm>
            <a:off x="7106708" y="4936729"/>
            <a:ext cx="1344242" cy="676195"/>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sp>
        <p:nvSpPr>
          <p:cNvPr id="786" name="椭圆形标注 785"/>
          <p:cNvSpPr/>
          <p:nvPr/>
        </p:nvSpPr>
        <p:spPr>
          <a:xfrm>
            <a:off x="9340826" y="850644"/>
            <a:ext cx="1533832" cy="979303"/>
          </a:xfrm>
          <a:prstGeom prst="wedgeEllipseCallout">
            <a:avLst>
              <a:gd name="adj1" fmla="val -36920"/>
              <a:gd name="adj2" fmla="val 5953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7" name="文本框 786"/>
          <p:cNvSpPr txBox="1"/>
          <p:nvPr/>
        </p:nvSpPr>
        <p:spPr>
          <a:xfrm>
            <a:off x="9246699" y="1050410"/>
            <a:ext cx="1773628" cy="646331"/>
          </a:xfrm>
          <a:prstGeom prst="rect">
            <a:avLst/>
          </a:prstGeom>
          <a:noFill/>
        </p:spPr>
        <p:txBody>
          <a:bodyPr wrap="square" rtlCol="0">
            <a:spAutoFit/>
          </a:bodyPr>
          <a:lstStyle/>
          <a:p>
            <a:pPr algn="ctr"/>
            <a:r>
              <a:rPr lang="en-US" altLang="zh-CN" sz="3600" b="1" dirty="0" smtClean="0">
                <a:solidFill>
                  <a:srgbClr val="555354"/>
                </a:solidFill>
                <a:effectLst>
                  <a:innerShdw blurRad="63500" dist="50800" dir="13500000">
                    <a:prstClr val="black">
                      <a:alpha val="50000"/>
                    </a:prstClr>
                  </a:innerShdw>
                </a:effectLst>
                <a:latin typeface="华康娃娃体W5(P)" panose="040B0500000000000000" pitchFamily="82" charset="-122"/>
                <a:ea typeface="华康娃娃体W5(P)" panose="040B0500000000000000" pitchFamily="82" charset="-122"/>
              </a:rPr>
              <a:t>The end.</a:t>
            </a:r>
            <a:endParaRPr lang="zh-CN" altLang="en-US" sz="3600" b="1" dirty="0">
              <a:solidFill>
                <a:srgbClr val="555354"/>
              </a:solidFill>
              <a:effectLst>
                <a:innerShdw blurRad="63500" dist="50800" dir="13500000">
                  <a:prstClr val="black">
                    <a:alpha val="50000"/>
                  </a:prstClr>
                </a:innerShdw>
              </a:effectLst>
              <a:latin typeface="华康娃娃体W5(P)" panose="040B0500000000000000" pitchFamily="82" charset="-122"/>
              <a:ea typeface="华康娃娃体W5(P)" panose="040B0500000000000000" pitchFamily="82" charset="-122"/>
            </a:endParaRPr>
          </a:p>
        </p:txBody>
      </p:sp>
      <p:pic>
        <p:nvPicPr>
          <p:cNvPr id="381" name="图片 380"/>
          <p:cNvPicPr>
            <a:picLocks noChangeAspect="1"/>
          </p:cNvPicPr>
          <p:nvPr/>
        </p:nvPicPr>
        <p:blipFill rotWithShape="1">
          <a:blip r:embed="rId8">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pic>
        <p:nvPicPr>
          <p:cNvPr id="785" name="图片 7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1003" y="5303525"/>
            <a:ext cx="1713124" cy="597460"/>
          </a:xfrm>
          <a:prstGeom prst="rect">
            <a:avLst/>
          </a:prstGeom>
        </p:spPr>
      </p:pic>
    </p:spTree>
    <p:extLst>
      <p:ext uri="{BB962C8B-B14F-4D97-AF65-F5344CB8AC3E}">
        <p14:creationId xmlns:p14="http://schemas.microsoft.com/office/powerpoint/2010/main" val="2297977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pic>
        <p:nvPicPr>
          <p:cNvPr id="504" name="图片 503"/>
          <p:cNvPicPr>
            <a:picLocks noChangeAspect="1"/>
          </p:cNvPicPr>
          <p:nvPr/>
        </p:nvPicPr>
        <p:blipFill>
          <a:blip r:embed="rId5"/>
          <a:stretch>
            <a:fillRect/>
          </a:stretch>
        </p:blipFill>
        <p:spPr>
          <a:xfrm>
            <a:off x="8147369" y="4632540"/>
            <a:ext cx="965530" cy="980384"/>
          </a:xfrm>
          <a:prstGeom prst="rect">
            <a:avLst/>
          </a:prstGeom>
        </p:spPr>
      </p:pic>
      <p:grpSp>
        <p:nvGrpSpPr>
          <p:cNvPr id="521" name="Group 50"/>
          <p:cNvGrpSpPr>
            <a:grpSpLocks noChangeAspect="1"/>
          </p:cNvGrpSpPr>
          <p:nvPr/>
        </p:nvGrpSpPr>
        <p:grpSpPr bwMode="auto">
          <a:xfrm rot="20644093">
            <a:off x="2485074" y="4725444"/>
            <a:ext cx="635873" cy="394014"/>
            <a:chOff x="3562" y="1977"/>
            <a:chExt cx="560" cy="347"/>
          </a:xfrm>
        </p:grpSpPr>
        <p:sp>
          <p:nvSpPr>
            <p:cNvPr id="523" name="Freeform 52"/>
            <p:cNvSpPr>
              <a:spLocks/>
            </p:cNvSpPr>
            <p:nvPr/>
          </p:nvSpPr>
          <p:spPr bwMode="auto">
            <a:xfrm>
              <a:off x="3570" y="1977"/>
              <a:ext cx="543" cy="243"/>
            </a:xfrm>
            <a:custGeom>
              <a:avLst/>
              <a:gdLst>
                <a:gd name="T0" fmla="*/ 227 w 227"/>
                <a:gd name="T1" fmla="*/ 101 h 101"/>
                <a:gd name="T2" fmla="*/ 171 w 227"/>
                <a:gd name="T3" fmla="*/ 49 h 101"/>
                <a:gd name="T4" fmla="*/ 91 w 227"/>
                <a:gd name="T5" fmla="*/ 0 h 101"/>
                <a:gd name="T6" fmla="*/ 0 w 227"/>
                <a:gd name="T7" fmla="*/ 90 h 101"/>
                <a:gd name="T8" fmla="*/ 1 w 227"/>
                <a:gd name="T9" fmla="*/ 100 h 101"/>
                <a:gd name="T10" fmla="*/ 164 w 227"/>
                <a:gd name="T11" fmla="*/ 100 h 101"/>
                <a:gd name="T12" fmla="*/ 164 w 227"/>
                <a:gd name="T13" fmla="*/ 101 h 101"/>
                <a:gd name="T14" fmla="*/ 227 w 227"/>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01">
                  <a:moveTo>
                    <a:pt x="227" y="101"/>
                  </a:moveTo>
                  <a:cubicBezTo>
                    <a:pt x="227" y="65"/>
                    <a:pt x="197" y="56"/>
                    <a:pt x="171" y="49"/>
                  </a:cubicBezTo>
                  <a:cubicBezTo>
                    <a:pt x="156" y="20"/>
                    <a:pt x="126" y="0"/>
                    <a:pt x="91" y="0"/>
                  </a:cubicBezTo>
                  <a:cubicBezTo>
                    <a:pt x="41" y="0"/>
                    <a:pt x="0" y="40"/>
                    <a:pt x="0" y="90"/>
                  </a:cubicBezTo>
                  <a:cubicBezTo>
                    <a:pt x="0" y="94"/>
                    <a:pt x="0" y="97"/>
                    <a:pt x="1" y="100"/>
                  </a:cubicBezTo>
                  <a:cubicBezTo>
                    <a:pt x="164" y="100"/>
                    <a:pt x="164" y="100"/>
                    <a:pt x="164" y="100"/>
                  </a:cubicBezTo>
                  <a:cubicBezTo>
                    <a:pt x="164" y="101"/>
                    <a:pt x="164" y="101"/>
                    <a:pt x="164" y="101"/>
                  </a:cubicBezTo>
                  <a:lnTo>
                    <a:pt x="227" y="1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4" name="Freeform 53"/>
            <p:cNvSpPr>
              <a:spLocks/>
            </p:cNvSpPr>
            <p:nvPr/>
          </p:nvSpPr>
          <p:spPr bwMode="auto">
            <a:xfrm>
              <a:off x="3562" y="2182"/>
              <a:ext cx="560" cy="72"/>
            </a:xfrm>
            <a:custGeom>
              <a:avLst/>
              <a:gdLst>
                <a:gd name="T0" fmla="*/ 224 w 234"/>
                <a:gd name="T1" fmla="*/ 0 h 30"/>
                <a:gd name="T2" fmla="*/ 9 w 234"/>
                <a:gd name="T3" fmla="*/ 0 h 30"/>
                <a:gd name="T4" fmla="*/ 0 w 234"/>
                <a:gd name="T5" fmla="*/ 10 h 30"/>
                <a:gd name="T6" fmla="*/ 0 w 234"/>
                <a:gd name="T7" fmla="*/ 21 h 30"/>
                <a:gd name="T8" fmla="*/ 9 w 234"/>
                <a:gd name="T9" fmla="*/ 30 h 30"/>
                <a:gd name="T10" fmla="*/ 30 w 234"/>
                <a:gd name="T11" fmla="*/ 30 h 30"/>
                <a:gd name="T12" fmla="*/ 51 w 234"/>
                <a:gd name="T13" fmla="*/ 12 h 30"/>
                <a:gd name="T14" fmla="*/ 73 w 234"/>
                <a:gd name="T15" fmla="*/ 30 h 30"/>
                <a:gd name="T16" fmla="*/ 154 w 234"/>
                <a:gd name="T17" fmla="*/ 30 h 30"/>
                <a:gd name="T18" fmla="*/ 176 w 234"/>
                <a:gd name="T19" fmla="*/ 12 h 30"/>
                <a:gd name="T20" fmla="*/ 178 w 234"/>
                <a:gd name="T21" fmla="*/ 12 h 30"/>
                <a:gd name="T22" fmla="*/ 200 w 234"/>
                <a:gd name="T23" fmla="*/ 30 h 30"/>
                <a:gd name="T24" fmla="*/ 224 w 234"/>
                <a:gd name="T25" fmla="*/ 30 h 30"/>
                <a:gd name="T26" fmla="*/ 234 w 234"/>
                <a:gd name="T27" fmla="*/ 21 h 30"/>
                <a:gd name="T28" fmla="*/ 234 w 234"/>
                <a:gd name="T29" fmla="*/ 10 h 30"/>
                <a:gd name="T30" fmla="*/ 224 w 234"/>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30">
                  <a:moveTo>
                    <a:pt x="224" y="0"/>
                  </a:moveTo>
                  <a:cubicBezTo>
                    <a:pt x="9" y="0"/>
                    <a:pt x="9" y="0"/>
                    <a:pt x="9" y="0"/>
                  </a:cubicBezTo>
                  <a:cubicBezTo>
                    <a:pt x="4" y="0"/>
                    <a:pt x="0" y="4"/>
                    <a:pt x="0" y="10"/>
                  </a:cubicBezTo>
                  <a:cubicBezTo>
                    <a:pt x="0" y="21"/>
                    <a:pt x="0" y="21"/>
                    <a:pt x="0" y="21"/>
                  </a:cubicBezTo>
                  <a:cubicBezTo>
                    <a:pt x="0" y="26"/>
                    <a:pt x="4" y="30"/>
                    <a:pt x="9" y="30"/>
                  </a:cubicBezTo>
                  <a:cubicBezTo>
                    <a:pt x="30" y="30"/>
                    <a:pt x="30" y="30"/>
                    <a:pt x="30" y="30"/>
                  </a:cubicBezTo>
                  <a:cubicBezTo>
                    <a:pt x="32" y="20"/>
                    <a:pt x="39" y="12"/>
                    <a:pt x="51" y="12"/>
                  </a:cubicBezTo>
                  <a:cubicBezTo>
                    <a:pt x="64" y="12"/>
                    <a:pt x="71" y="20"/>
                    <a:pt x="73" y="30"/>
                  </a:cubicBezTo>
                  <a:cubicBezTo>
                    <a:pt x="154" y="30"/>
                    <a:pt x="154" y="30"/>
                    <a:pt x="154" y="30"/>
                  </a:cubicBezTo>
                  <a:cubicBezTo>
                    <a:pt x="156" y="20"/>
                    <a:pt x="166" y="12"/>
                    <a:pt x="176" y="12"/>
                  </a:cubicBezTo>
                  <a:cubicBezTo>
                    <a:pt x="178" y="12"/>
                    <a:pt x="178" y="12"/>
                    <a:pt x="178" y="12"/>
                  </a:cubicBezTo>
                  <a:cubicBezTo>
                    <a:pt x="188" y="12"/>
                    <a:pt x="198" y="20"/>
                    <a:pt x="200" y="30"/>
                  </a:cubicBezTo>
                  <a:cubicBezTo>
                    <a:pt x="224" y="30"/>
                    <a:pt x="224" y="30"/>
                    <a:pt x="224" y="30"/>
                  </a:cubicBezTo>
                  <a:cubicBezTo>
                    <a:pt x="230" y="30"/>
                    <a:pt x="234" y="26"/>
                    <a:pt x="234" y="21"/>
                  </a:cubicBezTo>
                  <a:cubicBezTo>
                    <a:pt x="234" y="10"/>
                    <a:pt x="234" y="10"/>
                    <a:pt x="234" y="10"/>
                  </a:cubicBezTo>
                  <a:cubicBezTo>
                    <a:pt x="234" y="4"/>
                    <a:pt x="230" y="0"/>
                    <a:pt x="22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5" name="Freeform 55"/>
            <p:cNvSpPr>
              <a:spLocks/>
            </p:cNvSpPr>
            <p:nvPr/>
          </p:nvSpPr>
          <p:spPr bwMode="auto">
            <a:xfrm>
              <a:off x="3814" y="2010"/>
              <a:ext cx="129" cy="111"/>
            </a:xfrm>
            <a:custGeom>
              <a:avLst/>
              <a:gdLst>
                <a:gd name="T0" fmla="*/ 0 w 54"/>
                <a:gd name="T1" fmla="*/ 46 h 46"/>
                <a:gd name="T2" fmla="*/ 54 w 54"/>
                <a:gd name="T3" fmla="*/ 46 h 46"/>
                <a:gd name="T4" fmla="*/ 0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54" y="46"/>
                    <a:pt x="54" y="46"/>
                    <a:pt x="54" y="46"/>
                  </a:cubicBezTo>
                  <a:cubicBezTo>
                    <a:pt x="45" y="20"/>
                    <a:pt x="21" y="2"/>
                    <a:pt x="0" y="0"/>
                  </a:cubicBezTo>
                  <a:lnTo>
                    <a:pt x="0" y="46"/>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6" name="Freeform 56"/>
            <p:cNvSpPr>
              <a:spLocks/>
            </p:cNvSpPr>
            <p:nvPr/>
          </p:nvSpPr>
          <p:spPr bwMode="auto">
            <a:xfrm>
              <a:off x="3632" y="2010"/>
              <a:ext cx="139" cy="111"/>
            </a:xfrm>
            <a:custGeom>
              <a:avLst/>
              <a:gdLst>
                <a:gd name="T0" fmla="*/ 58 w 58"/>
                <a:gd name="T1" fmla="*/ 0 h 46"/>
                <a:gd name="T2" fmla="*/ 0 w 58"/>
                <a:gd name="T3" fmla="*/ 46 h 46"/>
                <a:gd name="T4" fmla="*/ 58 w 58"/>
                <a:gd name="T5" fmla="*/ 46 h 46"/>
                <a:gd name="T6" fmla="*/ 58 w 58"/>
                <a:gd name="T7" fmla="*/ 0 h 46"/>
              </a:gdLst>
              <a:ahLst/>
              <a:cxnLst>
                <a:cxn ang="0">
                  <a:pos x="T0" y="T1"/>
                </a:cxn>
                <a:cxn ang="0">
                  <a:pos x="T2" y="T3"/>
                </a:cxn>
                <a:cxn ang="0">
                  <a:pos x="T4" y="T5"/>
                </a:cxn>
                <a:cxn ang="0">
                  <a:pos x="T6" y="T7"/>
                </a:cxn>
              </a:cxnLst>
              <a:rect l="0" t="0" r="r" b="b"/>
              <a:pathLst>
                <a:path w="58" h="46">
                  <a:moveTo>
                    <a:pt x="58" y="0"/>
                  </a:moveTo>
                  <a:cubicBezTo>
                    <a:pt x="31" y="3"/>
                    <a:pt x="9" y="21"/>
                    <a:pt x="0" y="46"/>
                  </a:cubicBezTo>
                  <a:cubicBezTo>
                    <a:pt x="58" y="46"/>
                    <a:pt x="58" y="46"/>
                    <a:pt x="58" y="46"/>
                  </a:cubicBezTo>
                  <a:lnTo>
                    <a:pt x="58" y="0"/>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7" name="Freeform 57"/>
            <p:cNvSpPr>
              <a:spLocks noEditPoints="1"/>
            </p:cNvSpPr>
            <p:nvPr/>
          </p:nvSpPr>
          <p:spPr bwMode="auto">
            <a:xfrm>
              <a:off x="3912" y="2182"/>
              <a:ext cx="141" cy="142"/>
            </a:xfrm>
            <a:custGeom>
              <a:avLst/>
              <a:gdLst>
                <a:gd name="T0" fmla="*/ 30 w 59"/>
                <a:gd name="T1" fmla="*/ 59 h 59"/>
                <a:gd name="T2" fmla="*/ 0 w 59"/>
                <a:gd name="T3" fmla="*/ 30 h 59"/>
                <a:gd name="T4" fmla="*/ 30 w 59"/>
                <a:gd name="T5" fmla="*/ 0 h 59"/>
                <a:gd name="T6" fmla="*/ 59 w 59"/>
                <a:gd name="T7" fmla="*/ 30 h 59"/>
                <a:gd name="T8" fmla="*/ 30 w 59"/>
                <a:gd name="T9" fmla="*/ 59 h 59"/>
                <a:gd name="T10" fmla="*/ 30 w 59"/>
                <a:gd name="T11" fmla="*/ 20 h 59"/>
                <a:gd name="T12" fmla="*/ 20 w 59"/>
                <a:gd name="T13" fmla="*/ 30 h 59"/>
                <a:gd name="T14" fmla="*/ 30 w 59"/>
                <a:gd name="T15" fmla="*/ 39 h 59"/>
                <a:gd name="T16" fmla="*/ 39 w 59"/>
                <a:gd name="T17" fmla="*/ 30 h 59"/>
                <a:gd name="T18" fmla="*/ 30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6"/>
                    <a:pt x="0" y="30"/>
                  </a:cubicBezTo>
                  <a:cubicBezTo>
                    <a:pt x="0" y="13"/>
                    <a:pt x="13" y="0"/>
                    <a:pt x="30" y="0"/>
                  </a:cubicBezTo>
                  <a:cubicBezTo>
                    <a:pt x="46" y="0"/>
                    <a:pt x="59" y="13"/>
                    <a:pt x="59" y="30"/>
                  </a:cubicBezTo>
                  <a:cubicBezTo>
                    <a:pt x="59" y="46"/>
                    <a:pt x="46" y="59"/>
                    <a:pt x="30" y="59"/>
                  </a:cubicBezTo>
                  <a:close/>
                  <a:moveTo>
                    <a:pt x="30" y="20"/>
                  </a:moveTo>
                  <a:cubicBezTo>
                    <a:pt x="24" y="20"/>
                    <a:pt x="20" y="24"/>
                    <a:pt x="20" y="30"/>
                  </a:cubicBezTo>
                  <a:cubicBezTo>
                    <a:pt x="20" y="35"/>
                    <a:pt x="24" y="39"/>
                    <a:pt x="30" y="39"/>
                  </a:cubicBezTo>
                  <a:cubicBezTo>
                    <a:pt x="35" y="39"/>
                    <a:pt x="39" y="35"/>
                    <a:pt x="39" y="30"/>
                  </a:cubicBezTo>
                  <a:cubicBezTo>
                    <a:pt x="39" y="24"/>
                    <a:pt x="35" y="20"/>
                    <a:pt x="30"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8" name="Freeform 58"/>
            <p:cNvSpPr>
              <a:spLocks noEditPoints="1"/>
            </p:cNvSpPr>
            <p:nvPr/>
          </p:nvSpPr>
          <p:spPr bwMode="auto">
            <a:xfrm>
              <a:off x="3615" y="2182"/>
              <a:ext cx="141" cy="142"/>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20"/>
                  </a:moveTo>
                  <a:cubicBezTo>
                    <a:pt x="24" y="20"/>
                    <a:pt x="20" y="24"/>
                    <a:pt x="20" y="30"/>
                  </a:cubicBezTo>
                  <a:cubicBezTo>
                    <a:pt x="20" y="35"/>
                    <a:pt x="24" y="39"/>
                    <a:pt x="29" y="39"/>
                  </a:cubicBezTo>
                  <a:cubicBezTo>
                    <a:pt x="35" y="39"/>
                    <a:pt x="39" y="35"/>
                    <a:pt x="39" y="30"/>
                  </a:cubicBezTo>
                  <a:cubicBezTo>
                    <a:pt x="39" y="24"/>
                    <a:pt x="35" y="20"/>
                    <a:pt x="29"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784" name="图片 7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6791" y="4178648"/>
            <a:ext cx="3150826" cy="1434276"/>
          </a:xfrm>
          <a:prstGeom prst="rect">
            <a:avLst/>
          </a:prstGeom>
        </p:spPr>
      </p:pic>
      <p:pic>
        <p:nvPicPr>
          <p:cNvPr id="503" name="图片 502"/>
          <p:cNvPicPr>
            <a:picLocks noChangeAspect="1"/>
          </p:cNvPicPr>
          <p:nvPr/>
        </p:nvPicPr>
        <p:blipFill>
          <a:blip r:embed="rId7"/>
          <a:stretch>
            <a:fillRect/>
          </a:stretch>
        </p:blipFill>
        <p:spPr>
          <a:xfrm>
            <a:off x="7106708" y="4936729"/>
            <a:ext cx="1344242" cy="676195"/>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678" y="365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381" name="图片 380"/>
          <p:cNvPicPr>
            <a:picLocks noChangeAspect="1"/>
          </p:cNvPicPr>
          <p:nvPr/>
        </p:nvPicPr>
        <p:blipFill rotWithShape="1">
          <a:blip r:embed="rId8">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pic>
        <p:nvPicPr>
          <p:cNvPr id="785" name="图片 7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1003" y="5303525"/>
            <a:ext cx="1713124" cy="597460"/>
          </a:xfrm>
          <a:prstGeom prst="rect">
            <a:avLst/>
          </a:prstGeom>
        </p:spPr>
      </p:pic>
    </p:spTree>
    <p:extLst>
      <p:ext uri="{BB962C8B-B14F-4D97-AF65-F5344CB8AC3E}">
        <p14:creationId xmlns:p14="http://schemas.microsoft.com/office/powerpoint/2010/main" val="3000803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pic>
        <p:nvPicPr>
          <p:cNvPr id="504" name="图片 503"/>
          <p:cNvPicPr>
            <a:picLocks noChangeAspect="1"/>
          </p:cNvPicPr>
          <p:nvPr/>
        </p:nvPicPr>
        <p:blipFill>
          <a:blip r:embed="rId5"/>
          <a:stretch>
            <a:fillRect/>
          </a:stretch>
        </p:blipFill>
        <p:spPr>
          <a:xfrm>
            <a:off x="8147369" y="4632540"/>
            <a:ext cx="965530" cy="980384"/>
          </a:xfrm>
          <a:prstGeom prst="rect">
            <a:avLst/>
          </a:prstGeom>
        </p:spPr>
      </p:pic>
      <p:grpSp>
        <p:nvGrpSpPr>
          <p:cNvPr id="521" name="Group 50"/>
          <p:cNvGrpSpPr>
            <a:grpSpLocks noChangeAspect="1"/>
          </p:cNvGrpSpPr>
          <p:nvPr/>
        </p:nvGrpSpPr>
        <p:grpSpPr bwMode="auto">
          <a:xfrm rot="20644093">
            <a:off x="2485074" y="4725444"/>
            <a:ext cx="635873" cy="394014"/>
            <a:chOff x="3562" y="1977"/>
            <a:chExt cx="560" cy="347"/>
          </a:xfrm>
        </p:grpSpPr>
        <p:sp>
          <p:nvSpPr>
            <p:cNvPr id="523" name="Freeform 52"/>
            <p:cNvSpPr>
              <a:spLocks/>
            </p:cNvSpPr>
            <p:nvPr/>
          </p:nvSpPr>
          <p:spPr bwMode="auto">
            <a:xfrm>
              <a:off x="3570" y="1977"/>
              <a:ext cx="543" cy="243"/>
            </a:xfrm>
            <a:custGeom>
              <a:avLst/>
              <a:gdLst>
                <a:gd name="T0" fmla="*/ 227 w 227"/>
                <a:gd name="T1" fmla="*/ 101 h 101"/>
                <a:gd name="T2" fmla="*/ 171 w 227"/>
                <a:gd name="T3" fmla="*/ 49 h 101"/>
                <a:gd name="T4" fmla="*/ 91 w 227"/>
                <a:gd name="T5" fmla="*/ 0 h 101"/>
                <a:gd name="T6" fmla="*/ 0 w 227"/>
                <a:gd name="T7" fmla="*/ 90 h 101"/>
                <a:gd name="T8" fmla="*/ 1 w 227"/>
                <a:gd name="T9" fmla="*/ 100 h 101"/>
                <a:gd name="T10" fmla="*/ 164 w 227"/>
                <a:gd name="T11" fmla="*/ 100 h 101"/>
                <a:gd name="T12" fmla="*/ 164 w 227"/>
                <a:gd name="T13" fmla="*/ 101 h 101"/>
                <a:gd name="T14" fmla="*/ 227 w 227"/>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01">
                  <a:moveTo>
                    <a:pt x="227" y="101"/>
                  </a:moveTo>
                  <a:cubicBezTo>
                    <a:pt x="227" y="65"/>
                    <a:pt x="197" y="56"/>
                    <a:pt x="171" y="49"/>
                  </a:cubicBezTo>
                  <a:cubicBezTo>
                    <a:pt x="156" y="20"/>
                    <a:pt x="126" y="0"/>
                    <a:pt x="91" y="0"/>
                  </a:cubicBezTo>
                  <a:cubicBezTo>
                    <a:pt x="41" y="0"/>
                    <a:pt x="0" y="40"/>
                    <a:pt x="0" y="90"/>
                  </a:cubicBezTo>
                  <a:cubicBezTo>
                    <a:pt x="0" y="94"/>
                    <a:pt x="0" y="97"/>
                    <a:pt x="1" y="100"/>
                  </a:cubicBezTo>
                  <a:cubicBezTo>
                    <a:pt x="164" y="100"/>
                    <a:pt x="164" y="100"/>
                    <a:pt x="164" y="100"/>
                  </a:cubicBezTo>
                  <a:cubicBezTo>
                    <a:pt x="164" y="101"/>
                    <a:pt x="164" y="101"/>
                    <a:pt x="164" y="101"/>
                  </a:cubicBezTo>
                  <a:lnTo>
                    <a:pt x="227" y="1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4" name="Freeform 53"/>
            <p:cNvSpPr>
              <a:spLocks/>
            </p:cNvSpPr>
            <p:nvPr/>
          </p:nvSpPr>
          <p:spPr bwMode="auto">
            <a:xfrm>
              <a:off x="3562" y="2182"/>
              <a:ext cx="560" cy="72"/>
            </a:xfrm>
            <a:custGeom>
              <a:avLst/>
              <a:gdLst>
                <a:gd name="T0" fmla="*/ 224 w 234"/>
                <a:gd name="T1" fmla="*/ 0 h 30"/>
                <a:gd name="T2" fmla="*/ 9 w 234"/>
                <a:gd name="T3" fmla="*/ 0 h 30"/>
                <a:gd name="T4" fmla="*/ 0 w 234"/>
                <a:gd name="T5" fmla="*/ 10 h 30"/>
                <a:gd name="T6" fmla="*/ 0 w 234"/>
                <a:gd name="T7" fmla="*/ 21 h 30"/>
                <a:gd name="T8" fmla="*/ 9 w 234"/>
                <a:gd name="T9" fmla="*/ 30 h 30"/>
                <a:gd name="T10" fmla="*/ 30 w 234"/>
                <a:gd name="T11" fmla="*/ 30 h 30"/>
                <a:gd name="T12" fmla="*/ 51 w 234"/>
                <a:gd name="T13" fmla="*/ 12 h 30"/>
                <a:gd name="T14" fmla="*/ 73 w 234"/>
                <a:gd name="T15" fmla="*/ 30 h 30"/>
                <a:gd name="T16" fmla="*/ 154 w 234"/>
                <a:gd name="T17" fmla="*/ 30 h 30"/>
                <a:gd name="T18" fmla="*/ 176 w 234"/>
                <a:gd name="T19" fmla="*/ 12 h 30"/>
                <a:gd name="T20" fmla="*/ 178 w 234"/>
                <a:gd name="T21" fmla="*/ 12 h 30"/>
                <a:gd name="T22" fmla="*/ 200 w 234"/>
                <a:gd name="T23" fmla="*/ 30 h 30"/>
                <a:gd name="T24" fmla="*/ 224 w 234"/>
                <a:gd name="T25" fmla="*/ 30 h 30"/>
                <a:gd name="T26" fmla="*/ 234 w 234"/>
                <a:gd name="T27" fmla="*/ 21 h 30"/>
                <a:gd name="T28" fmla="*/ 234 w 234"/>
                <a:gd name="T29" fmla="*/ 10 h 30"/>
                <a:gd name="T30" fmla="*/ 224 w 234"/>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30">
                  <a:moveTo>
                    <a:pt x="224" y="0"/>
                  </a:moveTo>
                  <a:cubicBezTo>
                    <a:pt x="9" y="0"/>
                    <a:pt x="9" y="0"/>
                    <a:pt x="9" y="0"/>
                  </a:cubicBezTo>
                  <a:cubicBezTo>
                    <a:pt x="4" y="0"/>
                    <a:pt x="0" y="4"/>
                    <a:pt x="0" y="10"/>
                  </a:cubicBezTo>
                  <a:cubicBezTo>
                    <a:pt x="0" y="21"/>
                    <a:pt x="0" y="21"/>
                    <a:pt x="0" y="21"/>
                  </a:cubicBezTo>
                  <a:cubicBezTo>
                    <a:pt x="0" y="26"/>
                    <a:pt x="4" y="30"/>
                    <a:pt x="9" y="30"/>
                  </a:cubicBezTo>
                  <a:cubicBezTo>
                    <a:pt x="30" y="30"/>
                    <a:pt x="30" y="30"/>
                    <a:pt x="30" y="30"/>
                  </a:cubicBezTo>
                  <a:cubicBezTo>
                    <a:pt x="32" y="20"/>
                    <a:pt x="39" y="12"/>
                    <a:pt x="51" y="12"/>
                  </a:cubicBezTo>
                  <a:cubicBezTo>
                    <a:pt x="64" y="12"/>
                    <a:pt x="71" y="20"/>
                    <a:pt x="73" y="30"/>
                  </a:cubicBezTo>
                  <a:cubicBezTo>
                    <a:pt x="154" y="30"/>
                    <a:pt x="154" y="30"/>
                    <a:pt x="154" y="30"/>
                  </a:cubicBezTo>
                  <a:cubicBezTo>
                    <a:pt x="156" y="20"/>
                    <a:pt x="166" y="12"/>
                    <a:pt x="176" y="12"/>
                  </a:cubicBezTo>
                  <a:cubicBezTo>
                    <a:pt x="178" y="12"/>
                    <a:pt x="178" y="12"/>
                    <a:pt x="178" y="12"/>
                  </a:cubicBezTo>
                  <a:cubicBezTo>
                    <a:pt x="188" y="12"/>
                    <a:pt x="198" y="20"/>
                    <a:pt x="200" y="30"/>
                  </a:cubicBezTo>
                  <a:cubicBezTo>
                    <a:pt x="224" y="30"/>
                    <a:pt x="224" y="30"/>
                    <a:pt x="224" y="30"/>
                  </a:cubicBezTo>
                  <a:cubicBezTo>
                    <a:pt x="230" y="30"/>
                    <a:pt x="234" y="26"/>
                    <a:pt x="234" y="21"/>
                  </a:cubicBezTo>
                  <a:cubicBezTo>
                    <a:pt x="234" y="10"/>
                    <a:pt x="234" y="10"/>
                    <a:pt x="234" y="10"/>
                  </a:cubicBezTo>
                  <a:cubicBezTo>
                    <a:pt x="234" y="4"/>
                    <a:pt x="230" y="0"/>
                    <a:pt x="22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5" name="Freeform 55"/>
            <p:cNvSpPr>
              <a:spLocks/>
            </p:cNvSpPr>
            <p:nvPr/>
          </p:nvSpPr>
          <p:spPr bwMode="auto">
            <a:xfrm>
              <a:off x="3814" y="2010"/>
              <a:ext cx="129" cy="111"/>
            </a:xfrm>
            <a:custGeom>
              <a:avLst/>
              <a:gdLst>
                <a:gd name="T0" fmla="*/ 0 w 54"/>
                <a:gd name="T1" fmla="*/ 46 h 46"/>
                <a:gd name="T2" fmla="*/ 54 w 54"/>
                <a:gd name="T3" fmla="*/ 46 h 46"/>
                <a:gd name="T4" fmla="*/ 0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54" y="46"/>
                    <a:pt x="54" y="46"/>
                    <a:pt x="54" y="46"/>
                  </a:cubicBezTo>
                  <a:cubicBezTo>
                    <a:pt x="45" y="20"/>
                    <a:pt x="21" y="2"/>
                    <a:pt x="0" y="0"/>
                  </a:cubicBezTo>
                  <a:lnTo>
                    <a:pt x="0" y="46"/>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6" name="Freeform 56"/>
            <p:cNvSpPr>
              <a:spLocks/>
            </p:cNvSpPr>
            <p:nvPr/>
          </p:nvSpPr>
          <p:spPr bwMode="auto">
            <a:xfrm>
              <a:off x="3632" y="2010"/>
              <a:ext cx="139" cy="111"/>
            </a:xfrm>
            <a:custGeom>
              <a:avLst/>
              <a:gdLst>
                <a:gd name="T0" fmla="*/ 58 w 58"/>
                <a:gd name="T1" fmla="*/ 0 h 46"/>
                <a:gd name="T2" fmla="*/ 0 w 58"/>
                <a:gd name="T3" fmla="*/ 46 h 46"/>
                <a:gd name="T4" fmla="*/ 58 w 58"/>
                <a:gd name="T5" fmla="*/ 46 h 46"/>
                <a:gd name="T6" fmla="*/ 58 w 58"/>
                <a:gd name="T7" fmla="*/ 0 h 46"/>
              </a:gdLst>
              <a:ahLst/>
              <a:cxnLst>
                <a:cxn ang="0">
                  <a:pos x="T0" y="T1"/>
                </a:cxn>
                <a:cxn ang="0">
                  <a:pos x="T2" y="T3"/>
                </a:cxn>
                <a:cxn ang="0">
                  <a:pos x="T4" y="T5"/>
                </a:cxn>
                <a:cxn ang="0">
                  <a:pos x="T6" y="T7"/>
                </a:cxn>
              </a:cxnLst>
              <a:rect l="0" t="0" r="r" b="b"/>
              <a:pathLst>
                <a:path w="58" h="46">
                  <a:moveTo>
                    <a:pt x="58" y="0"/>
                  </a:moveTo>
                  <a:cubicBezTo>
                    <a:pt x="31" y="3"/>
                    <a:pt x="9" y="21"/>
                    <a:pt x="0" y="46"/>
                  </a:cubicBezTo>
                  <a:cubicBezTo>
                    <a:pt x="58" y="46"/>
                    <a:pt x="58" y="46"/>
                    <a:pt x="58" y="46"/>
                  </a:cubicBezTo>
                  <a:lnTo>
                    <a:pt x="58" y="0"/>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7" name="Freeform 57"/>
            <p:cNvSpPr>
              <a:spLocks noEditPoints="1"/>
            </p:cNvSpPr>
            <p:nvPr/>
          </p:nvSpPr>
          <p:spPr bwMode="auto">
            <a:xfrm>
              <a:off x="3912" y="2182"/>
              <a:ext cx="141" cy="142"/>
            </a:xfrm>
            <a:custGeom>
              <a:avLst/>
              <a:gdLst>
                <a:gd name="T0" fmla="*/ 30 w 59"/>
                <a:gd name="T1" fmla="*/ 59 h 59"/>
                <a:gd name="T2" fmla="*/ 0 w 59"/>
                <a:gd name="T3" fmla="*/ 30 h 59"/>
                <a:gd name="T4" fmla="*/ 30 w 59"/>
                <a:gd name="T5" fmla="*/ 0 h 59"/>
                <a:gd name="T6" fmla="*/ 59 w 59"/>
                <a:gd name="T7" fmla="*/ 30 h 59"/>
                <a:gd name="T8" fmla="*/ 30 w 59"/>
                <a:gd name="T9" fmla="*/ 59 h 59"/>
                <a:gd name="T10" fmla="*/ 30 w 59"/>
                <a:gd name="T11" fmla="*/ 20 h 59"/>
                <a:gd name="T12" fmla="*/ 20 w 59"/>
                <a:gd name="T13" fmla="*/ 30 h 59"/>
                <a:gd name="T14" fmla="*/ 30 w 59"/>
                <a:gd name="T15" fmla="*/ 39 h 59"/>
                <a:gd name="T16" fmla="*/ 39 w 59"/>
                <a:gd name="T17" fmla="*/ 30 h 59"/>
                <a:gd name="T18" fmla="*/ 30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6"/>
                    <a:pt x="0" y="30"/>
                  </a:cubicBezTo>
                  <a:cubicBezTo>
                    <a:pt x="0" y="13"/>
                    <a:pt x="13" y="0"/>
                    <a:pt x="30" y="0"/>
                  </a:cubicBezTo>
                  <a:cubicBezTo>
                    <a:pt x="46" y="0"/>
                    <a:pt x="59" y="13"/>
                    <a:pt x="59" y="30"/>
                  </a:cubicBezTo>
                  <a:cubicBezTo>
                    <a:pt x="59" y="46"/>
                    <a:pt x="46" y="59"/>
                    <a:pt x="30" y="59"/>
                  </a:cubicBezTo>
                  <a:close/>
                  <a:moveTo>
                    <a:pt x="30" y="20"/>
                  </a:moveTo>
                  <a:cubicBezTo>
                    <a:pt x="24" y="20"/>
                    <a:pt x="20" y="24"/>
                    <a:pt x="20" y="30"/>
                  </a:cubicBezTo>
                  <a:cubicBezTo>
                    <a:pt x="20" y="35"/>
                    <a:pt x="24" y="39"/>
                    <a:pt x="30" y="39"/>
                  </a:cubicBezTo>
                  <a:cubicBezTo>
                    <a:pt x="35" y="39"/>
                    <a:pt x="39" y="35"/>
                    <a:pt x="39" y="30"/>
                  </a:cubicBezTo>
                  <a:cubicBezTo>
                    <a:pt x="39" y="24"/>
                    <a:pt x="35" y="20"/>
                    <a:pt x="30"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8" name="Freeform 58"/>
            <p:cNvSpPr>
              <a:spLocks noEditPoints="1"/>
            </p:cNvSpPr>
            <p:nvPr/>
          </p:nvSpPr>
          <p:spPr bwMode="auto">
            <a:xfrm>
              <a:off x="3615" y="2182"/>
              <a:ext cx="141" cy="142"/>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20"/>
                  </a:moveTo>
                  <a:cubicBezTo>
                    <a:pt x="24" y="20"/>
                    <a:pt x="20" y="24"/>
                    <a:pt x="20" y="30"/>
                  </a:cubicBezTo>
                  <a:cubicBezTo>
                    <a:pt x="20" y="35"/>
                    <a:pt x="24" y="39"/>
                    <a:pt x="29" y="39"/>
                  </a:cubicBezTo>
                  <a:cubicBezTo>
                    <a:pt x="35" y="39"/>
                    <a:pt x="39" y="35"/>
                    <a:pt x="39" y="30"/>
                  </a:cubicBezTo>
                  <a:cubicBezTo>
                    <a:pt x="39" y="24"/>
                    <a:pt x="35" y="20"/>
                    <a:pt x="29"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784" name="图片 7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6791" y="4178648"/>
            <a:ext cx="3150826" cy="1434276"/>
          </a:xfrm>
          <a:prstGeom prst="rect">
            <a:avLst/>
          </a:prstGeom>
        </p:spPr>
      </p:pic>
      <p:pic>
        <p:nvPicPr>
          <p:cNvPr id="503" name="图片 502"/>
          <p:cNvPicPr>
            <a:picLocks noChangeAspect="1"/>
          </p:cNvPicPr>
          <p:nvPr/>
        </p:nvPicPr>
        <p:blipFill>
          <a:blip r:embed="rId7"/>
          <a:stretch>
            <a:fillRect/>
          </a:stretch>
        </p:blipFill>
        <p:spPr>
          <a:xfrm>
            <a:off x="7106708" y="4936729"/>
            <a:ext cx="1344242" cy="676195"/>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381" name="图片 380"/>
          <p:cNvPicPr>
            <a:picLocks noChangeAspect="1"/>
          </p:cNvPicPr>
          <p:nvPr/>
        </p:nvPicPr>
        <p:blipFill rotWithShape="1">
          <a:blip r:embed="rId8">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pic>
        <p:nvPicPr>
          <p:cNvPr id="785" name="图片 7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1003" y="5303525"/>
            <a:ext cx="1713124" cy="597460"/>
          </a:xfrm>
          <a:prstGeom prst="rect">
            <a:avLst/>
          </a:prstGeom>
        </p:spPr>
      </p:pic>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50133"/>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Luyện</a:t>
              </a:r>
              <a:r>
                <a:rPr lang="en-US" altLang="zh-CN" sz="3200"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tập</a:t>
              </a:r>
              <a:endParaRPr lang="en-US" altLang="zh-CN" sz="3200" b="1" dirty="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0" name="组合 19"/>
          <p:cNvGrpSpPr/>
          <p:nvPr/>
        </p:nvGrpSpPr>
        <p:grpSpPr>
          <a:xfrm rot="900000">
            <a:off x="584983" y="1523533"/>
            <a:ext cx="2199976" cy="3475734"/>
            <a:chOff x="5786438" y="2944813"/>
            <a:chExt cx="615950" cy="973138"/>
          </a:xfrm>
        </p:grpSpPr>
        <p:sp>
          <p:nvSpPr>
            <p:cNvPr id="5"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 name="文本框 20"/>
          <p:cNvSpPr txBox="1"/>
          <p:nvPr/>
        </p:nvSpPr>
        <p:spPr>
          <a:xfrm rot="1045867">
            <a:off x="1148780" y="1849891"/>
            <a:ext cx="1334852" cy="1569660"/>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pitchFamily="18" charset="0"/>
                <a:cs typeface="Times New Roman" panose="02020603050405020304" pitchFamily="18" charset="0"/>
              </a:rPr>
              <a:t> </a:t>
            </a:r>
            <a:r>
              <a:rPr lang="en-US" altLang="zh-CN" sz="3200" b="1" dirty="0" err="1" smtClean="0">
                <a:solidFill>
                  <a:schemeClr val="bg1"/>
                </a:solidFill>
                <a:latin typeface="Times New Roman" panose="02020603050405020304" pitchFamily="18" charset="0"/>
                <a:cs typeface="Times New Roman" panose="02020603050405020304" pitchFamily="18" charset="0"/>
              </a:rPr>
              <a:t>Quạt</a:t>
            </a:r>
            <a:r>
              <a:rPr lang="en-US" altLang="zh-CN" sz="3200" b="1" dirty="0" smtClean="0">
                <a:solidFill>
                  <a:schemeClr val="bg1"/>
                </a:solidFill>
                <a:latin typeface="Times New Roman" panose="02020603050405020304" pitchFamily="18" charset="0"/>
                <a:cs typeface="Times New Roman" panose="02020603050405020304" pitchFamily="18" charset="0"/>
              </a:rPr>
              <a:t> </a:t>
            </a:r>
            <a:r>
              <a:rPr lang="en-US" altLang="zh-CN" sz="3200" b="1" dirty="0" err="1" smtClean="0">
                <a:solidFill>
                  <a:schemeClr val="bg1"/>
                </a:solidFill>
                <a:latin typeface="Times New Roman" panose="02020603050405020304" pitchFamily="18" charset="0"/>
                <a:cs typeface="Times New Roman" panose="02020603050405020304" pitchFamily="18" charset="0"/>
              </a:rPr>
              <a:t>cho</a:t>
            </a:r>
            <a:r>
              <a:rPr lang="en-US" altLang="zh-CN" sz="3200" b="1" dirty="0" smtClean="0">
                <a:solidFill>
                  <a:schemeClr val="bg1"/>
                </a:solidFill>
                <a:latin typeface="Times New Roman" panose="02020603050405020304" pitchFamily="18" charset="0"/>
                <a:cs typeface="Times New Roman" panose="02020603050405020304" pitchFamily="18" charset="0"/>
              </a:rPr>
              <a:t> </a:t>
            </a:r>
            <a:r>
              <a:rPr lang="en-US" altLang="zh-CN" sz="3200" b="1" dirty="0" err="1" smtClean="0">
                <a:solidFill>
                  <a:schemeClr val="bg1"/>
                </a:solidFill>
                <a:latin typeface="Times New Roman" panose="02020603050405020304" pitchFamily="18" charset="0"/>
                <a:cs typeface="Times New Roman" panose="02020603050405020304" pitchFamily="18" charset="0"/>
              </a:rPr>
              <a:t>bà</a:t>
            </a:r>
            <a:r>
              <a:rPr lang="en-US" altLang="zh-CN" sz="3200" b="1" dirty="0" smtClean="0">
                <a:solidFill>
                  <a:schemeClr val="bg1"/>
                </a:solidFill>
                <a:latin typeface="Times New Roman" panose="02020603050405020304" pitchFamily="18" charset="0"/>
                <a:cs typeface="Times New Roman" panose="02020603050405020304" pitchFamily="18" charset="0"/>
              </a:rPr>
              <a:t> </a:t>
            </a:r>
            <a:r>
              <a:rPr lang="en-US" altLang="zh-CN" sz="3200" b="1" dirty="0" err="1" smtClean="0">
                <a:solidFill>
                  <a:schemeClr val="bg1"/>
                </a:solidFill>
                <a:latin typeface="Times New Roman" panose="02020603050405020304" pitchFamily="18" charset="0"/>
                <a:cs typeface="Times New Roman" panose="02020603050405020304" pitchFamily="18" charset="0"/>
              </a:rPr>
              <a:t>ngủ</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grpSp>
        <p:nvGrpSpPr>
          <p:cNvPr id="125" name="组合 124"/>
          <p:cNvGrpSpPr/>
          <p:nvPr/>
        </p:nvGrpSpPr>
        <p:grpSpPr>
          <a:xfrm rot="340294">
            <a:off x="3625916" y="1286383"/>
            <a:ext cx="2389672" cy="3308469"/>
            <a:chOff x="5786438" y="2944813"/>
            <a:chExt cx="615950" cy="973138"/>
          </a:xfrm>
        </p:grpSpPr>
        <p:sp>
          <p:nvSpPr>
            <p:cNvPr id="126"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5" name="文本框 164"/>
          <p:cNvSpPr txBox="1"/>
          <p:nvPr/>
        </p:nvSpPr>
        <p:spPr>
          <a:xfrm rot="224246">
            <a:off x="3949728" y="1509980"/>
            <a:ext cx="1778651" cy="1569660"/>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pitchFamily="18" charset="0"/>
                <a:cs typeface="Times New Roman" panose="02020603050405020304" pitchFamily="18" charset="0"/>
              </a:rPr>
              <a:t> </a:t>
            </a:r>
            <a:r>
              <a:rPr lang="en-US" altLang="zh-CN" sz="3200" b="1" dirty="0" err="1" smtClean="0">
                <a:solidFill>
                  <a:schemeClr val="bg1"/>
                </a:solidFill>
                <a:latin typeface="Times New Roman" panose="02020603050405020304" pitchFamily="18" charset="0"/>
                <a:cs typeface="Times New Roman" panose="02020603050405020304" pitchFamily="18" charset="0"/>
              </a:rPr>
              <a:t>Bữa</a:t>
            </a:r>
            <a:r>
              <a:rPr lang="en-US" altLang="zh-CN" sz="3200" b="1" dirty="0" smtClean="0">
                <a:solidFill>
                  <a:schemeClr val="bg1"/>
                </a:solidFill>
                <a:latin typeface="Times New Roman" panose="02020603050405020304" pitchFamily="18" charset="0"/>
                <a:cs typeface="Times New Roman" panose="02020603050405020304" pitchFamily="18" charset="0"/>
              </a:rPr>
              <a:t> </a:t>
            </a:r>
            <a:r>
              <a:rPr lang="en-US" altLang="zh-CN" sz="3200" b="1" dirty="0" err="1" smtClean="0">
                <a:solidFill>
                  <a:schemeClr val="bg1"/>
                </a:solidFill>
                <a:latin typeface="Times New Roman" panose="02020603050405020304" pitchFamily="18" charset="0"/>
                <a:cs typeface="Times New Roman" panose="02020603050405020304" pitchFamily="18" charset="0"/>
              </a:rPr>
              <a:t>cơm</a:t>
            </a:r>
            <a:r>
              <a:rPr lang="en-US" altLang="zh-CN" sz="3200" b="1" dirty="0" smtClean="0">
                <a:solidFill>
                  <a:schemeClr val="bg1"/>
                </a:solidFill>
                <a:latin typeface="Times New Roman" panose="02020603050405020304" pitchFamily="18" charset="0"/>
                <a:cs typeface="Times New Roman" panose="02020603050405020304" pitchFamily="18" charset="0"/>
              </a:rPr>
              <a:t> </a:t>
            </a:r>
            <a:r>
              <a:rPr lang="en-US" altLang="zh-CN" sz="3200" b="1" dirty="0" err="1" smtClean="0">
                <a:solidFill>
                  <a:schemeClr val="bg1"/>
                </a:solidFill>
                <a:latin typeface="Times New Roman" panose="02020603050405020304" pitchFamily="18" charset="0"/>
                <a:cs typeface="Times New Roman" panose="02020603050405020304" pitchFamily="18" charset="0"/>
              </a:rPr>
              <a:t>gia</a:t>
            </a:r>
            <a:r>
              <a:rPr lang="en-US" altLang="zh-CN" sz="3200" b="1" dirty="0" smtClean="0">
                <a:solidFill>
                  <a:schemeClr val="bg1"/>
                </a:solidFill>
                <a:latin typeface="Times New Roman" panose="02020603050405020304" pitchFamily="18" charset="0"/>
                <a:cs typeface="Times New Roman" panose="02020603050405020304" pitchFamily="18" charset="0"/>
              </a:rPr>
              <a:t> </a:t>
            </a:r>
            <a:r>
              <a:rPr lang="en-US" altLang="zh-CN" sz="3200" b="1" dirty="0" err="1" smtClean="0">
                <a:solidFill>
                  <a:schemeClr val="bg1"/>
                </a:solidFill>
                <a:latin typeface="Times New Roman" panose="02020603050405020304" pitchFamily="18" charset="0"/>
                <a:cs typeface="Times New Roman" panose="02020603050405020304" pitchFamily="18" charset="0"/>
              </a:rPr>
              <a:t>đình</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grpSp>
        <p:nvGrpSpPr>
          <p:cNvPr id="138" name="组合 137"/>
          <p:cNvGrpSpPr/>
          <p:nvPr/>
        </p:nvGrpSpPr>
        <p:grpSpPr>
          <a:xfrm rot="20989023">
            <a:off x="6888238" y="1753649"/>
            <a:ext cx="2199976" cy="3475734"/>
            <a:chOff x="5786438" y="2944813"/>
            <a:chExt cx="615950" cy="973138"/>
          </a:xfrm>
        </p:grpSpPr>
        <p:sp>
          <p:nvSpPr>
            <p:cNvPr id="139"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6" name="文本框 165"/>
          <p:cNvSpPr txBox="1"/>
          <p:nvPr/>
        </p:nvSpPr>
        <p:spPr>
          <a:xfrm rot="20893214">
            <a:off x="6844748" y="2553686"/>
            <a:ext cx="2193062" cy="584775"/>
          </a:xfrm>
          <a:prstGeom prst="rect">
            <a:avLst/>
          </a:prstGeom>
          <a:noFill/>
        </p:spPr>
        <p:txBody>
          <a:bodyPr wrap="square" rtlCol="0">
            <a:spAutoFit/>
          </a:bodyPr>
          <a:lstStyle/>
          <a:p>
            <a:pPr algn="ctr"/>
            <a:r>
              <a:rPr lang="en-US" altLang="zh-CN" sz="3200" b="1" dirty="0" err="1" smtClean="0">
                <a:solidFill>
                  <a:schemeClr val="bg1"/>
                </a:solidFill>
                <a:latin typeface="Times New Roman" panose="02020603050405020304" pitchFamily="18" charset="0"/>
                <a:cs typeface="Times New Roman" panose="02020603050405020304" pitchFamily="18" charset="0"/>
              </a:rPr>
              <a:t>Ngôi</a:t>
            </a:r>
            <a:r>
              <a:rPr lang="en-US" altLang="zh-CN" sz="3200" b="1" dirty="0" smtClean="0">
                <a:solidFill>
                  <a:schemeClr val="bg1"/>
                </a:solidFill>
                <a:latin typeface="Times New Roman" panose="02020603050405020304" pitchFamily="18" charset="0"/>
                <a:cs typeface="Times New Roman" panose="02020603050405020304" pitchFamily="18" charset="0"/>
              </a:rPr>
              <a:t> </a:t>
            </a:r>
            <a:r>
              <a:rPr lang="en-US" altLang="zh-CN" sz="3200" b="1" dirty="0" err="1" smtClean="0">
                <a:solidFill>
                  <a:schemeClr val="bg1"/>
                </a:solidFill>
                <a:latin typeface="Times New Roman" panose="02020603050405020304" pitchFamily="18" charset="0"/>
                <a:cs typeface="Times New Roman" panose="02020603050405020304" pitchFamily="18" charset="0"/>
              </a:rPr>
              <a:t>nhà</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grpSp>
        <p:nvGrpSpPr>
          <p:cNvPr id="151" name="组合 150"/>
          <p:cNvGrpSpPr/>
          <p:nvPr/>
        </p:nvGrpSpPr>
        <p:grpSpPr>
          <a:xfrm rot="20793660">
            <a:off x="9956323" y="1859166"/>
            <a:ext cx="1979887" cy="3128016"/>
            <a:chOff x="5786438" y="2944813"/>
            <a:chExt cx="615950" cy="973138"/>
          </a:xfrm>
        </p:grpSpPr>
        <p:sp>
          <p:nvSpPr>
            <p:cNvPr id="152"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7" name="文本框 166"/>
          <p:cNvSpPr txBox="1"/>
          <p:nvPr/>
        </p:nvSpPr>
        <p:spPr>
          <a:xfrm rot="20590637">
            <a:off x="9918588" y="2401794"/>
            <a:ext cx="2000706" cy="1077218"/>
          </a:xfrm>
          <a:prstGeom prst="rect">
            <a:avLst/>
          </a:prstGeom>
          <a:noFill/>
        </p:spPr>
        <p:txBody>
          <a:bodyPr wrap="square" rtlCol="0">
            <a:spAutoFit/>
          </a:bodyPr>
          <a:lstStyle/>
          <a:p>
            <a:pPr algn="ctr"/>
            <a:r>
              <a:rPr lang="en-US" altLang="zh-CN" sz="3200" b="1" dirty="0" err="1" smtClean="0">
                <a:solidFill>
                  <a:schemeClr val="bg1"/>
                </a:solidFill>
                <a:latin typeface="Times New Roman" panose="02020603050405020304" pitchFamily="18" charset="0"/>
                <a:cs typeface="Times New Roman" panose="02020603050405020304" pitchFamily="18" charset="0"/>
              </a:rPr>
              <a:t>Đọc</a:t>
            </a:r>
            <a:r>
              <a:rPr lang="en-US" altLang="zh-CN" sz="3200" b="1" dirty="0" smtClean="0">
                <a:solidFill>
                  <a:schemeClr val="bg1"/>
                </a:solidFill>
                <a:latin typeface="Times New Roman" panose="02020603050405020304" pitchFamily="18" charset="0"/>
                <a:cs typeface="Times New Roman" panose="02020603050405020304" pitchFamily="18" charset="0"/>
              </a:rPr>
              <a:t> </a:t>
            </a:r>
            <a:r>
              <a:rPr lang="en-US" altLang="zh-CN" sz="3200" b="1" dirty="0" err="1" smtClean="0">
                <a:solidFill>
                  <a:schemeClr val="bg1"/>
                </a:solidFill>
                <a:latin typeface="Times New Roman" panose="02020603050405020304" pitchFamily="18" charset="0"/>
                <a:cs typeface="Times New Roman" panose="02020603050405020304" pitchFamily="18" charset="0"/>
              </a:rPr>
              <a:t>mở</a:t>
            </a:r>
            <a:r>
              <a:rPr lang="en-US" altLang="zh-CN" sz="3200" b="1" dirty="0" smtClean="0">
                <a:solidFill>
                  <a:schemeClr val="bg1"/>
                </a:solidFill>
                <a:latin typeface="Times New Roman" panose="02020603050405020304" pitchFamily="18" charset="0"/>
                <a:cs typeface="Times New Roman" panose="02020603050405020304" pitchFamily="18" charset="0"/>
              </a:rPr>
              <a:t> </a:t>
            </a:r>
            <a:r>
              <a:rPr lang="en-US" altLang="zh-CN" sz="3200" b="1" dirty="0" err="1" smtClean="0">
                <a:solidFill>
                  <a:schemeClr val="bg1"/>
                </a:solidFill>
                <a:latin typeface="Times New Roman" panose="02020603050405020304" pitchFamily="18" charset="0"/>
                <a:cs typeface="Times New Roman" panose="02020603050405020304" pitchFamily="18" charset="0"/>
              </a:rPr>
              <a:t>rộng</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403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69571"/>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Hoạt</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động</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1</a:t>
              </a:r>
              <a:endParaRPr lang="en-US" altLang="zh-CN" b="1" dirty="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64" name="图片 163"/>
          <p:cNvPicPr>
            <a:picLocks noChangeAspect="1"/>
          </p:cNvPicPr>
          <p:nvPr/>
        </p:nvPicPr>
        <p:blipFill rotWithShape="1">
          <a:blip r:embed="rId5">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grpSp>
        <p:nvGrpSpPr>
          <p:cNvPr id="2" name="组合 1"/>
          <p:cNvGrpSpPr/>
          <p:nvPr/>
        </p:nvGrpSpPr>
        <p:grpSpPr>
          <a:xfrm>
            <a:off x="4234841" y="1614769"/>
            <a:ext cx="3728910" cy="4593452"/>
            <a:chOff x="1047691" y="1753649"/>
            <a:chExt cx="1355943" cy="2108928"/>
          </a:xfrm>
        </p:grpSpPr>
        <p:grpSp>
          <p:nvGrpSpPr>
            <p:cNvPr id="20" name="组合 19"/>
            <p:cNvGrpSpPr/>
            <p:nvPr/>
          </p:nvGrpSpPr>
          <p:grpSpPr>
            <a:xfrm>
              <a:off x="1068782" y="1753649"/>
              <a:ext cx="1334852" cy="2108928"/>
              <a:chOff x="5786438" y="2944813"/>
              <a:chExt cx="615950" cy="973138"/>
            </a:xfrm>
          </p:grpSpPr>
          <p:sp>
            <p:nvSpPr>
              <p:cNvPr id="5"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 name="文本框 20"/>
            <p:cNvSpPr txBox="1"/>
            <p:nvPr/>
          </p:nvSpPr>
          <p:spPr>
            <a:xfrm>
              <a:off x="1047691" y="2112564"/>
              <a:ext cx="1334852" cy="805439"/>
            </a:xfrm>
            <a:prstGeom prst="rect">
              <a:avLst/>
            </a:prstGeom>
            <a:noFill/>
          </p:spPr>
          <p:txBody>
            <a:bodyPr wrap="square" rtlCol="0">
              <a:spAutoFit/>
            </a:bodyPr>
            <a:lstStyle/>
            <a:p>
              <a:pPr algn="ctr"/>
              <a:r>
                <a:rPr lang="en-US" altLang="zh-CN" sz="5400" b="1" dirty="0" err="1" smtClean="0">
                  <a:solidFill>
                    <a:schemeClr val="bg1"/>
                  </a:solidFill>
                  <a:latin typeface="Times New Roman" panose="02020603050405020304" pitchFamily="18" charset="0"/>
                  <a:cs typeface="Times New Roman" panose="02020603050405020304" pitchFamily="18" charset="0"/>
                </a:rPr>
                <a:t>Quạt</a:t>
              </a:r>
              <a:r>
                <a:rPr lang="en-US" altLang="zh-CN" sz="5400" b="1" dirty="0" smtClean="0">
                  <a:solidFill>
                    <a:schemeClr val="bg1"/>
                  </a:solidFill>
                  <a:latin typeface="Times New Roman" panose="02020603050405020304" pitchFamily="18" charset="0"/>
                  <a:cs typeface="Times New Roman" panose="02020603050405020304" pitchFamily="18" charset="0"/>
                </a:rPr>
                <a:t> </a:t>
              </a:r>
              <a:r>
                <a:rPr lang="en-US" altLang="zh-CN" sz="5400" b="1" dirty="0" err="1" smtClean="0">
                  <a:solidFill>
                    <a:schemeClr val="bg1"/>
                  </a:solidFill>
                  <a:latin typeface="Times New Roman" panose="02020603050405020304" pitchFamily="18" charset="0"/>
                  <a:cs typeface="Times New Roman" panose="02020603050405020304" pitchFamily="18" charset="0"/>
                </a:rPr>
                <a:t>cho</a:t>
              </a:r>
              <a:r>
                <a:rPr lang="en-US" altLang="zh-CN" sz="5400" b="1" dirty="0" smtClean="0">
                  <a:solidFill>
                    <a:schemeClr val="bg1"/>
                  </a:solidFill>
                  <a:latin typeface="Times New Roman" panose="02020603050405020304" pitchFamily="18" charset="0"/>
                  <a:cs typeface="Times New Roman" panose="02020603050405020304" pitchFamily="18" charset="0"/>
                </a:rPr>
                <a:t> </a:t>
              </a:r>
              <a:r>
                <a:rPr lang="en-US" altLang="zh-CN" sz="5400" b="1" dirty="0" err="1" smtClean="0">
                  <a:solidFill>
                    <a:schemeClr val="bg1"/>
                  </a:solidFill>
                  <a:latin typeface="Times New Roman" panose="02020603050405020304" pitchFamily="18" charset="0"/>
                  <a:cs typeface="Times New Roman" panose="02020603050405020304" pitchFamily="18" charset="0"/>
                </a:rPr>
                <a:t>bà</a:t>
              </a:r>
              <a:r>
                <a:rPr lang="en-US" altLang="zh-CN" sz="5400" b="1" dirty="0" smtClean="0">
                  <a:solidFill>
                    <a:schemeClr val="bg1"/>
                  </a:solidFill>
                  <a:latin typeface="Times New Roman" panose="02020603050405020304" pitchFamily="18" charset="0"/>
                  <a:cs typeface="Times New Roman" panose="02020603050405020304" pitchFamily="18" charset="0"/>
                </a:rPr>
                <a:t> </a:t>
              </a:r>
              <a:r>
                <a:rPr lang="en-US" altLang="zh-CN" sz="5400" b="1" dirty="0" err="1" smtClean="0">
                  <a:solidFill>
                    <a:schemeClr val="bg1"/>
                  </a:solidFill>
                  <a:latin typeface="Times New Roman" panose="02020603050405020304" pitchFamily="18" charset="0"/>
                  <a:cs typeface="Times New Roman" panose="02020603050405020304" pitchFamily="18" charset="0"/>
                </a:rPr>
                <a:t>ngủ</a:t>
              </a:r>
              <a:endParaRPr lang="zh-CN" altLang="en-US" sz="54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90045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4123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165600"/>
            <a:ext cx="12192120" cy="23876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164" name="图片 163"/>
          <p:cNvPicPr>
            <a:picLocks noChangeAspect="1"/>
          </p:cNvPicPr>
          <p:nvPr/>
        </p:nvPicPr>
        <p:blipFill rotWithShape="1">
          <a:blip r:embed="rId5">
            <a:extLst>
              <a:ext uri="{28A0092B-C50C-407E-A947-70E740481C1C}">
                <a14:useLocalDpi xmlns:a14="http://schemas.microsoft.com/office/drawing/2010/main" val="0"/>
              </a:ext>
            </a:extLst>
          </a:blip>
          <a:srcRect l="16705" t="63703" r="20137" b="11747"/>
          <a:stretch/>
        </p:blipFill>
        <p:spPr>
          <a:xfrm>
            <a:off x="1872343" y="4064000"/>
            <a:ext cx="8011886" cy="1683657"/>
          </a:xfrm>
          <a:prstGeom prst="rect">
            <a:avLst/>
          </a:prstGeom>
        </p:spPr>
      </p:pic>
      <p:sp>
        <p:nvSpPr>
          <p:cNvPr id="106" name="矩形 105"/>
          <p:cNvSpPr/>
          <p:nvPr/>
        </p:nvSpPr>
        <p:spPr>
          <a:xfrm>
            <a:off x="-29442" y="1"/>
            <a:ext cx="12192060" cy="6857999"/>
          </a:xfrm>
          <a:prstGeom prst="rect">
            <a:avLst/>
          </a:prstGeom>
          <a:solidFill>
            <a:srgbClr val="F8F7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69571"/>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Quạt</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cho</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bà</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ngủ</a:t>
              </a:r>
              <a:endParaRPr lang="en-US" altLang="zh-CN" b="1" dirty="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07" name="任意多边形 106"/>
          <p:cNvSpPr/>
          <p:nvPr/>
        </p:nvSpPr>
        <p:spPr>
          <a:xfrm>
            <a:off x="6220288" y="4711080"/>
            <a:ext cx="45719" cy="2174337"/>
          </a:xfrm>
          <a:custGeom>
            <a:avLst/>
            <a:gdLst>
              <a:gd name="connsiteX0" fmla="*/ 0 w 85725"/>
              <a:gd name="connsiteY0" fmla="*/ 0 h 2185987"/>
              <a:gd name="connsiteX1" fmla="*/ 0 w 85725"/>
              <a:gd name="connsiteY1" fmla="*/ 2185987 h 2185987"/>
              <a:gd name="connsiteX2" fmla="*/ 85725 w 85725"/>
              <a:gd name="connsiteY2" fmla="*/ 2185987 h 2185987"/>
              <a:gd name="connsiteX3" fmla="*/ 85725 w 85725"/>
              <a:gd name="connsiteY3" fmla="*/ 23812 h 2185987"/>
              <a:gd name="connsiteX4" fmla="*/ 0 w 85725"/>
              <a:gd name="connsiteY4" fmla="*/ 0 h 218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2185987">
                <a:moveTo>
                  <a:pt x="0" y="0"/>
                </a:moveTo>
                <a:lnTo>
                  <a:pt x="0" y="2185987"/>
                </a:lnTo>
                <a:lnTo>
                  <a:pt x="85725" y="2185987"/>
                </a:lnTo>
                <a:lnTo>
                  <a:pt x="85725" y="23812"/>
                </a:lnTo>
                <a:lnTo>
                  <a:pt x="0" y="0"/>
                </a:lnTo>
                <a:close/>
              </a:path>
            </a:pathLst>
          </a:custGeom>
          <a:solidFill>
            <a:srgbClr val="F19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组合 107"/>
          <p:cNvGrpSpPr/>
          <p:nvPr/>
        </p:nvGrpSpPr>
        <p:grpSpPr>
          <a:xfrm rot="1442081">
            <a:off x="5012998" y="3467891"/>
            <a:ext cx="2542635" cy="2542143"/>
            <a:chOff x="4023677" y="1429515"/>
            <a:chExt cx="3828553" cy="3827814"/>
          </a:xfrm>
        </p:grpSpPr>
        <p:grpSp>
          <p:nvGrpSpPr>
            <p:cNvPr id="109" name="组合 108"/>
            <p:cNvGrpSpPr/>
            <p:nvPr/>
          </p:nvGrpSpPr>
          <p:grpSpPr>
            <a:xfrm>
              <a:off x="5962205" y="1429515"/>
              <a:ext cx="1061775" cy="2169714"/>
              <a:chOff x="5956300" y="1895475"/>
              <a:chExt cx="803275" cy="1641475"/>
            </a:xfrm>
            <a:solidFill>
              <a:srgbClr val="14BAC6"/>
            </a:solidFill>
          </p:grpSpPr>
          <p:sp>
            <p:nvSpPr>
              <p:cNvPr id="119" name="任意多边形 118"/>
              <p:cNvSpPr/>
              <p:nvPr/>
            </p:nvSpPr>
            <p:spPr>
              <a:xfrm>
                <a:off x="5967413" y="1895475"/>
                <a:ext cx="771525" cy="1390650"/>
              </a:xfrm>
              <a:custGeom>
                <a:avLst/>
                <a:gdLst>
                  <a:gd name="connsiteX0" fmla="*/ 523875 w 771525"/>
                  <a:gd name="connsiteY0" fmla="*/ 0 h 1390650"/>
                  <a:gd name="connsiteX1" fmla="*/ 0 w 771525"/>
                  <a:gd name="connsiteY1" fmla="*/ 1390650 h 1390650"/>
                  <a:gd name="connsiteX2" fmla="*/ 771525 w 771525"/>
                  <a:gd name="connsiteY2" fmla="*/ 981075 h 1390650"/>
                  <a:gd name="connsiteX3" fmla="*/ 523875 w 771525"/>
                  <a:gd name="connsiteY3" fmla="*/ 0 h 1390650"/>
                </a:gdLst>
                <a:ahLst/>
                <a:cxnLst>
                  <a:cxn ang="0">
                    <a:pos x="connsiteX0" y="connsiteY0"/>
                  </a:cxn>
                  <a:cxn ang="0">
                    <a:pos x="connsiteX1" y="connsiteY1"/>
                  </a:cxn>
                  <a:cxn ang="0">
                    <a:pos x="connsiteX2" y="connsiteY2"/>
                  </a:cxn>
                  <a:cxn ang="0">
                    <a:pos x="connsiteX3" y="connsiteY3"/>
                  </a:cxn>
                </a:cxnLst>
                <a:rect l="l" t="t" r="r" b="b"/>
                <a:pathLst>
                  <a:path w="771525" h="1390650">
                    <a:moveTo>
                      <a:pt x="523875" y="0"/>
                    </a:moveTo>
                    <a:lnTo>
                      <a:pt x="0" y="1390650"/>
                    </a:lnTo>
                    <a:lnTo>
                      <a:pt x="771525" y="981075"/>
                    </a:lnTo>
                    <a:lnTo>
                      <a:pt x="5238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119"/>
              <p:cNvSpPr/>
              <p:nvPr/>
            </p:nvSpPr>
            <p:spPr>
              <a:xfrm>
                <a:off x="5956300" y="2908300"/>
                <a:ext cx="803275" cy="628650"/>
              </a:xfrm>
              <a:custGeom>
                <a:avLst/>
                <a:gdLst>
                  <a:gd name="connsiteX0" fmla="*/ 0 w 803275"/>
                  <a:gd name="connsiteY0" fmla="*/ 425450 h 628650"/>
                  <a:gd name="connsiteX1" fmla="*/ 803275 w 803275"/>
                  <a:gd name="connsiteY1" fmla="*/ 0 h 628650"/>
                  <a:gd name="connsiteX2" fmla="*/ 555625 w 803275"/>
                  <a:gd name="connsiteY2" fmla="*/ 628650 h 628650"/>
                  <a:gd name="connsiteX3" fmla="*/ 0 w 803275"/>
                  <a:gd name="connsiteY3" fmla="*/ 425450 h 628650"/>
                </a:gdLst>
                <a:ahLst/>
                <a:cxnLst>
                  <a:cxn ang="0">
                    <a:pos x="connsiteX0" y="connsiteY0"/>
                  </a:cxn>
                  <a:cxn ang="0">
                    <a:pos x="connsiteX1" y="connsiteY1"/>
                  </a:cxn>
                  <a:cxn ang="0">
                    <a:pos x="connsiteX2" y="connsiteY2"/>
                  </a:cxn>
                  <a:cxn ang="0">
                    <a:pos x="connsiteX3" y="connsiteY3"/>
                  </a:cxn>
                </a:cxnLst>
                <a:rect l="l" t="t" r="r" b="b"/>
                <a:pathLst>
                  <a:path w="803275" h="628650">
                    <a:moveTo>
                      <a:pt x="0" y="425450"/>
                    </a:moveTo>
                    <a:lnTo>
                      <a:pt x="803275" y="0"/>
                    </a:lnTo>
                    <a:lnTo>
                      <a:pt x="555625" y="628650"/>
                    </a:lnTo>
                    <a:lnTo>
                      <a:pt x="0" y="4254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rot="5400000">
              <a:off x="6236485" y="2812312"/>
              <a:ext cx="1061775" cy="2169714"/>
              <a:chOff x="5956300" y="1895475"/>
              <a:chExt cx="803275" cy="1641475"/>
            </a:xfrm>
            <a:solidFill>
              <a:srgbClr val="DD6A7A"/>
            </a:solidFill>
          </p:grpSpPr>
          <p:sp>
            <p:nvSpPr>
              <p:cNvPr id="117" name="任意多边形 116"/>
              <p:cNvSpPr/>
              <p:nvPr/>
            </p:nvSpPr>
            <p:spPr>
              <a:xfrm>
                <a:off x="5967413" y="1895475"/>
                <a:ext cx="771525" cy="1390650"/>
              </a:xfrm>
              <a:custGeom>
                <a:avLst/>
                <a:gdLst>
                  <a:gd name="connsiteX0" fmla="*/ 523875 w 771525"/>
                  <a:gd name="connsiteY0" fmla="*/ 0 h 1390650"/>
                  <a:gd name="connsiteX1" fmla="*/ 0 w 771525"/>
                  <a:gd name="connsiteY1" fmla="*/ 1390650 h 1390650"/>
                  <a:gd name="connsiteX2" fmla="*/ 771525 w 771525"/>
                  <a:gd name="connsiteY2" fmla="*/ 981075 h 1390650"/>
                  <a:gd name="connsiteX3" fmla="*/ 523875 w 771525"/>
                  <a:gd name="connsiteY3" fmla="*/ 0 h 1390650"/>
                </a:gdLst>
                <a:ahLst/>
                <a:cxnLst>
                  <a:cxn ang="0">
                    <a:pos x="connsiteX0" y="connsiteY0"/>
                  </a:cxn>
                  <a:cxn ang="0">
                    <a:pos x="connsiteX1" y="connsiteY1"/>
                  </a:cxn>
                  <a:cxn ang="0">
                    <a:pos x="connsiteX2" y="connsiteY2"/>
                  </a:cxn>
                  <a:cxn ang="0">
                    <a:pos x="connsiteX3" y="connsiteY3"/>
                  </a:cxn>
                </a:cxnLst>
                <a:rect l="l" t="t" r="r" b="b"/>
                <a:pathLst>
                  <a:path w="771525" h="1390650">
                    <a:moveTo>
                      <a:pt x="523875" y="0"/>
                    </a:moveTo>
                    <a:lnTo>
                      <a:pt x="0" y="1390650"/>
                    </a:lnTo>
                    <a:lnTo>
                      <a:pt x="771525" y="981075"/>
                    </a:lnTo>
                    <a:lnTo>
                      <a:pt x="5238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任意多边形 117"/>
              <p:cNvSpPr/>
              <p:nvPr/>
            </p:nvSpPr>
            <p:spPr>
              <a:xfrm>
                <a:off x="5956300" y="2908300"/>
                <a:ext cx="803275" cy="628650"/>
              </a:xfrm>
              <a:custGeom>
                <a:avLst/>
                <a:gdLst>
                  <a:gd name="connsiteX0" fmla="*/ 0 w 803275"/>
                  <a:gd name="connsiteY0" fmla="*/ 425450 h 628650"/>
                  <a:gd name="connsiteX1" fmla="*/ 803275 w 803275"/>
                  <a:gd name="connsiteY1" fmla="*/ 0 h 628650"/>
                  <a:gd name="connsiteX2" fmla="*/ 555625 w 803275"/>
                  <a:gd name="connsiteY2" fmla="*/ 628650 h 628650"/>
                  <a:gd name="connsiteX3" fmla="*/ 0 w 803275"/>
                  <a:gd name="connsiteY3" fmla="*/ 425450 h 628650"/>
                </a:gdLst>
                <a:ahLst/>
                <a:cxnLst>
                  <a:cxn ang="0">
                    <a:pos x="connsiteX0" y="connsiteY0"/>
                  </a:cxn>
                  <a:cxn ang="0">
                    <a:pos x="connsiteX1" y="connsiteY1"/>
                  </a:cxn>
                  <a:cxn ang="0">
                    <a:pos x="connsiteX2" y="connsiteY2"/>
                  </a:cxn>
                  <a:cxn ang="0">
                    <a:pos x="connsiteX3" y="connsiteY3"/>
                  </a:cxn>
                </a:cxnLst>
                <a:rect l="l" t="t" r="r" b="b"/>
                <a:pathLst>
                  <a:path w="803275" h="628650">
                    <a:moveTo>
                      <a:pt x="0" y="425450"/>
                    </a:moveTo>
                    <a:lnTo>
                      <a:pt x="803275" y="0"/>
                    </a:lnTo>
                    <a:lnTo>
                      <a:pt x="555625" y="628650"/>
                    </a:lnTo>
                    <a:lnTo>
                      <a:pt x="0" y="4254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rot="16200000">
              <a:off x="4577646" y="1689591"/>
              <a:ext cx="1061775" cy="2169714"/>
              <a:chOff x="5956300" y="1895475"/>
              <a:chExt cx="803275" cy="1641475"/>
            </a:xfrm>
            <a:solidFill>
              <a:srgbClr val="92D050"/>
            </a:solidFill>
          </p:grpSpPr>
          <p:sp>
            <p:nvSpPr>
              <p:cNvPr id="115" name="任意多边形 114"/>
              <p:cNvSpPr/>
              <p:nvPr/>
            </p:nvSpPr>
            <p:spPr>
              <a:xfrm>
                <a:off x="5967413" y="1895475"/>
                <a:ext cx="771525" cy="1390650"/>
              </a:xfrm>
              <a:custGeom>
                <a:avLst/>
                <a:gdLst>
                  <a:gd name="connsiteX0" fmla="*/ 523875 w 771525"/>
                  <a:gd name="connsiteY0" fmla="*/ 0 h 1390650"/>
                  <a:gd name="connsiteX1" fmla="*/ 0 w 771525"/>
                  <a:gd name="connsiteY1" fmla="*/ 1390650 h 1390650"/>
                  <a:gd name="connsiteX2" fmla="*/ 771525 w 771525"/>
                  <a:gd name="connsiteY2" fmla="*/ 981075 h 1390650"/>
                  <a:gd name="connsiteX3" fmla="*/ 523875 w 771525"/>
                  <a:gd name="connsiteY3" fmla="*/ 0 h 1390650"/>
                </a:gdLst>
                <a:ahLst/>
                <a:cxnLst>
                  <a:cxn ang="0">
                    <a:pos x="connsiteX0" y="connsiteY0"/>
                  </a:cxn>
                  <a:cxn ang="0">
                    <a:pos x="connsiteX1" y="connsiteY1"/>
                  </a:cxn>
                  <a:cxn ang="0">
                    <a:pos x="connsiteX2" y="connsiteY2"/>
                  </a:cxn>
                  <a:cxn ang="0">
                    <a:pos x="connsiteX3" y="connsiteY3"/>
                  </a:cxn>
                </a:cxnLst>
                <a:rect l="l" t="t" r="r" b="b"/>
                <a:pathLst>
                  <a:path w="771525" h="1390650">
                    <a:moveTo>
                      <a:pt x="523875" y="0"/>
                    </a:moveTo>
                    <a:lnTo>
                      <a:pt x="0" y="1390650"/>
                    </a:lnTo>
                    <a:lnTo>
                      <a:pt x="771525" y="981075"/>
                    </a:lnTo>
                    <a:lnTo>
                      <a:pt x="5238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5956300" y="2908300"/>
                <a:ext cx="803275" cy="628650"/>
              </a:xfrm>
              <a:custGeom>
                <a:avLst/>
                <a:gdLst>
                  <a:gd name="connsiteX0" fmla="*/ 0 w 803275"/>
                  <a:gd name="connsiteY0" fmla="*/ 425450 h 628650"/>
                  <a:gd name="connsiteX1" fmla="*/ 803275 w 803275"/>
                  <a:gd name="connsiteY1" fmla="*/ 0 h 628650"/>
                  <a:gd name="connsiteX2" fmla="*/ 555625 w 803275"/>
                  <a:gd name="connsiteY2" fmla="*/ 628650 h 628650"/>
                  <a:gd name="connsiteX3" fmla="*/ 0 w 803275"/>
                  <a:gd name="connsiteY3" fmla="*/ 425450 h 628650"/>
                </a:gdLst>
                <a:ahLst/>
                <a:cxnLst>
                  <a:cxn ang="0">
                    <a:pos x="connsiteX0" y="connsiteY0"/>
                  </a:cxn>
                  <a:cxn ang="0">
                    <a:pos x="connsiteX1" y="connsiteY1"/>
                  </a:cxn>
                  <a:cxn ang="0">
                    <a:pos x="connsiteX2" y="connsiteY2"/>
                  </a:cxn>
                  <a:cxn ang="0">
                    <a:pos x="connsiteX3" y="connsiteY3"/>
                  </a:cxn>
                </a:cxnLst>
                <a:rect l="l" t="t" r="r" b="b"/>
                <a:pathLst>
                  <a:path w="803275" h="628650">
                    <a:moveTo>
                      <a:pt x="0" y="425450"/>
                    </a:moveTo>
                    <a:lnTo>
                      <a:pt x="803275" y="0"/>
                    </a:lnTo>
                    <a:lnTo>
                      <a:pt x="555625" y="628650"/>
                    </a:lnTo>
                    <a:lnTo>
                      <a:pt x="0" y="4254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rot="10800000">
              <a:off x="4839246" y="3087615"/>
              <a:ext cx="1061775" cy="2169714"/>
              <a:chOff x="5956300" y="1895475"/>
              <a:chExt cx="803275" cy="1641475"/>
            </a:xfrm>
            <a:solidFill>
              <a:srgbClr val="F65123"/>
            </a:solidFill>
          </p:grpSpPr>
          <p:sp>
            <p:nvSpPr>
              <p:cNvPr id="113" name="任意多边形 112"/>
              <p:cNvSpPr/>
              <p:nvPr/>
            </p:nvSpPr>
            <p:spPr>
              <a:xfrm>
                <a:off x="5967413" y="1895475"/>
                <a:ext cx="771525" cy="1390650"/>
              </a:xfrm>
              <a:custGeom>
                <a:avLst/>
                <a:gdLst>
                  <a:gd name="connsiteX0" fmla="*/ 523875 w 771525"/>
                  <a:gd name="connsiteY0" fmla="*/ 0 h 1390650"/>
                  <a:gd name="connsiteX1" fmla="*/ 0 w 771525"/>
                  <a:gd name="connsiteY1" fmla="*/ 1390650 h 1390650"/>
                  <a:gd name="connsiteX2" fmla="*/ 771525 w 771525"/>
                  <a:gd name="connsiteY2" fmla="*/ 981075 h 1390650"/>
                  <a:gd name="connsiteX3" fmla="*/ 523875 w 771525"/>
                  <a:gd name="connsiteY3" fmla="*/ 0 h 1390650"/>
                </a:gdLst>
                <a:ahLst/>
                <a:cxnLst>
                  <a:cxn ang="0">
                    <a:pos x="connsiteX0" y="connsiteY0"/>
                  </a:cxn>
                  <a:cxn ang="0">
                    <a:pos x="connsiteX1" y="connsiteY1"/>
                  </a:cxn>
                  <a:cxn ang="0">
                    <a:pos x="connsiteX2" y="connsiteY2"/>
                  </a:cxn>
                  <a:cxn ang="0">
                    <a:pos x="connsiteX3" y="connsiteY3"/>
                  </a:cxn>
                </a:cxnLst>
                <a:rect l="l" t="t" r="r" b="b"/>
                <a:pathLst>
                  <a:path w="771525" h="1390650">
                    <a:moveTo>
                      <a:pt x="523875" y="0"/>
                    </a:moveTo>
                    <a:lnTo>
                      <a:pt x="0" y="1390650"/>
                    </a:lnTo>
                    <a:lnTo>
                      <a:pt x="771525" y="981075"/>
                    </a:lnTo>
                    <a:lnTo>
                      <a:pt x="5238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a:off x="5956300" y="2908300"/>
                <a:ext cx="803275" cy="628650"/>
              </a:xfrm>
              <a:custGeom>
                <a:avLst/>
                <a:gdLst>
                  <a:gd name="connsiteX0" fmla="*/ 0 w 803275"/>
                  <a:gd name="connsiteY0" fmla="*/ 425450 h 628650"/>
                  <a:gd name="connsiteX1" fmla="*/ 803275 w 803275"/>
                  <a:gd name="connsiteY1" fmla="*/ 0 h 628650"/>
                  <a:gd name="connsiteX2" fmla="*/ 555625 w 803275"/>
                  <a:gd name="connsiteY2" fmla="*/ 628650 h 628650"/>
                  <a:gd name="connsiteX3" fmla="*/ 0 w 803275"/>
                  <a:gd name="connsiteY3" fmla="*/ 425450 h 628650"/>
                </a:gdLst>
                <a:ahLst/>
                <a:cxnLst>
                  <a:cxn ang="0">
                    <a:pos x="connsiteX0" y="connsiteY0"/>
                  </a:cxn>
                  <a:cxn ang="0">
                    <a:pos x="connsiteX1" y="connsiteY1"/>
                  </a:cxn>
                  <a:cxn ang="0">
                    <a:pos x="connsiteX2" y="connsiteY2"/>
                  </a:cxn>
                  <a:cxn ang="0">
                    <a:pos x="connsiteX3" y="connsiteY3"/>
                  </a:cxn>
                </a:cxnLst>
                <a:rect l="l" t="t" r="r" b="b"/>
                <a:pathLst>
                  <a:path w="803275" h="628650">
                    <a:moveTo>
                      <a:pt x="0" y="425450"/>
                    </a:moveTo>
                    <a:lnTo>
                      <a:pt x="803275" y="0"/>
                    </a:lnTo>
                    <a:lnTo>
                      <a:pt x="555625" y="628650"/>
                    </a:lnTo>
                    <a:lnTo>
                      <a:pt x="0" y="4254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Group 2"/>
          <p:cNvGrpSpPr/>
          <p:nvPr/>
        </p:nvGrpSpPr>
        <p:grpSpPr>
          <a:xfrm>
            <a:off x="2327713" y="1573990"/>
            <a:ext cx="7001631" cy="4039764"/>
            <a:chOff x="874059" y="915522"/>
            <a:chExt cx="10227926" cy="5247480"/>
          </a:xfrm>
        </p:grpSpPr>
        <p:pic>
          <p:nvPicPr>
            <p:cNvPr id="145" name="Picture 144">
              <a:extLst>
                <a:ext uri="{FF2B5EF4-FFF2-40B4-BE49-F238E27FC236}">
                  <a16:creationId xmlns:a16="http://schemas.microsoft.com/office/drawing/2014/main" xmlns="" id="{C706596A-B0AA-4077-8B67-C5E2E742B852}"/>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985" t="15332" r="-1" b="47475"/>
            <a:stretch/>
          </p:blipFill>
          <p:spPr>
            <a:xfrm>
              <a:off x="874059" y="927848"/>
              <a:ext cx="10227926" cy="5235154"/>
            </a:xfrm>
            <a:prstGeom prst="rect">
              <a:avLst/>
            </a:prstGeom>
          </p:spPr>
        </p:pic>
        <p:sp>
          <p:nvSpPr>
            <p:cNvPr id="2" name="Rectangle 1"/>
            <p:cNvSpPr/>
            <p:nvPr/>
          </p:nvSpPr>
          <p:spPr>
            <a:xfrm>
              <a:off x="1211563" y="915522"/>
              <a:ext cx="6552866" cy="1923341"/>
            </a:xfrm>
            <a:prstGeom prst="rect">
              <a:avLst/>
            </a:prstGeom>
            <a:solidFill>
              <a:srgbClr val="F5F2A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extBox 150"/>
          <p:cNvSpPr txBox="1"/>
          <p:nvPr/>
        </p:nvSpPr>
        <p:spPr>
          <a:xfrm>
            <a:off x="1649672" y="2516577"/>
            <a:ext cx="3582538" cy="3693319"/>
          </a:xfrm>
          <a:prstGeom prst="rect">
            <a:avLst/>
          </a:prstGeom>
          <a:noFill/>
        </p:spPr>
        <p:txBody>
          <a:bodyPr wrap="square" rtlCol="0">
            <a:spAutoFit/>
          </a:bodyPr>
          <a:lstStyle/>
          <a:p>
            <a:r>
              <a:rPr lang="vi-VN" sz="2600" b="1" dirty="0">
                <a:latin typeface="Times New Roman" pitchFamily="18" charset="0"/>
                <a:cs typeface="Times New Roman" pitchFamily="18" charset="0"/>
              </a:rPr>
              <a:t>Ơi chích choè ơi!</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Chim đừng hót nữa,</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Bà em ốm rồi,</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Lặng cho bà ngủ.</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Bàn tay bé nhỏ</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Vẫy quạt thật đều</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Ngấn nắng thiu thiu</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Đậu trên tường trắng.</a:t>
            </a:r>
            <a:endParaRPr lang="en-US" sz="2600" b="1" dirty="0">
              <a:latin typeface="Times New Roman" pitchFamily="18" charset="0"/>
              <a:cs typeface="Times New Roman" pitchFamily="18" charset="0"/>
            </a:endParaRPr>
          </a:p>
        </p:txBody>
      </p:sp>
      <p:sp>
        <p:nvSpPr>
          <p:cNvPr id="158" name="TextBox 157"/>
          <p:cNvSpPr txBox="1"/>
          <p:nvPr/>
        </p:nvSpPr>
        <p:spPr>
          <a:xfrm>
            <a:off x="7549012" y="2637741"/>
            <a:ext cx="3903260" cy="3693319"/>
          </a:xfrm>
          <a:prstGeom prst="rect">
            <a:avLst/>
          </a:prstGeom>
          <a:noFill/>
        </p:spPr>
        <p:txBody>
          <a:bodyPr wrap="square" rtlCol="0">
            <a:spAutoFit/>
          </a:bodyPr>
          <a:lstStyle/>
          <a:p>
            <a:r>
              <a:rPr lang="vi-VN" sz="2600" b="1" dirty="0">
                <a:latin typeface="+mj-lt"/>
              </a:rPr>
              <a:t>Căn nhà đã vắng</a:t>
            </a:r>
            <a:br>
              <a:rPr lang="vi-VN" sz="2600" b="1" dirty="0">
                <a:latin typeface="+mj-lt"/>
              </a:rPr>
            </a:br>
            <a:r>
              <a:rPr lang="vi-VN" sz="2600" b="1" dirty="0">
                <a:latin typeface="+mj-lt"/>
              </a:rPr>
              <a:t>Cốc chén </a:t>
            </a:r>
            <a:r>
              <a:rPr lang="en-US" sz="2600" b="1" dirty="0" err="1" smtClean="0">
                <a:latin typeface="Times New Roman" panose="02020603050405020304" pitchFamily="18" charset="0"/>
                <a:cs typeface="Times New Roman" panose="02020603050405020304" pitchFamily="18" charset="0"/>
              </a:rPr>
              <a:t>lặng</a:t>
            </a:r>
            <a:r>
              <a:rPr lang="vi-VN" sz="2600" b="1" dirty="0" smtClean="0">
                <a:latin typeface="+mj-lt"/>
              </a:rPr>
              <a:t> im</a:t>
            </a:r>
            <a:r>
              <a:rPr lang="vi-VN" sz="2600" b="1" dirty="0">
                <a:latin typeface="+mj-lt"/>
              </a:rPr>
              <a:t/>
            </a:r>
            <a:br>
              <a:rPr lang="vi-VN" sz="2600" b="1" dirty="0">
                <a:latin typeface="+mj-lt"/>
              </a:rPr>
            </a:br>
            <a:r>
              <a:rPr lang="vi-VN" sz="2600" b="1" dirty="0">
                <a:latin typeface="+mj-lt"/>
              </a:rPr>
              <a:t>Đôi mắt lim dim</a:t>
            </a:r>
            <a:br>
              <a:rPr lang="vi-VN" sz="2600" b="1" dirty="0">
                <a:latin typeface="+mj-lt"/>
              </a:rPr>
            </a:br>
            <a:r>
              <a:rPr lang="vi-VN" sz="2600" b="1" dirty="0">
                <a:latin typeface="+mj-lt"/>
              </a:rPr>
              <a:t>Ngủ ngon bà nhé.</a:t>
            </a:r>
            <a:br>
              <a:rPr lang="vi-VN" sz="2600" b="1" dirty="0">
                <a:latin typeface="+mj-lt"/>
              </a:rPr>
            </a:br>
            <a:r>
              <a:rPr lang="vi-VN" sz="2600" b="1" dirty="0">
                <a:latin typeface="+mj-lt"/>
              </a:rPr>
              <a:t/>
            </a:r>
            <a:br>
              <a:rPr lang="vi-VN" sz="2600" b="1" dirty="0">
                <a:latin typeface="+mj-lt"/>
              </a:rPr>
            </a:br>
            <a:r>
              <a:rPr lang="vi-VN" sz="2600" b="1" dirty="0">
                <a:latin typeface="+mj-lt"/>
              </a:rPr>
              <a:t>Hoa cam, hoa khế</a:t>
            </a:r>
            <a:br>
              <a:rPr lang="vi-VN" sz="2600" b="1" dirty="0">
                <a:latin typeface="+mj-lt"/>
              </a:rPr>
            </a:br>
            <a:r>
              <a:rPr lang="vi-VN" sz="2600" b="1" dirty="0">
                <a:latin typeface="+mj-lt"/>
              </a:rPr>
              <a:t>Chín lặng trong vườn,</a:t>
            </a:r>
            <a:br>
              <a:rPr lang="vi-VN" sz="2600" b="1" dirty="0">
                <a:latin typeface="+mj-lt"/>
              </a:rPr>
            </a:br>
            <a:r>
              <a:rPr lang="vi-VN" sz="2600" b="1" dirty="0">
                <a:latin typeface="+mj-lt"/>
              </a:rPr>
              <a:t>Bà mơ tay cháu </a:t>
            </a:r>
            <a:br>
              <a:rPr lang="vi-VN" sz="2600" b="1" dirty="0">
                <a:latin typeface="+mj-lt"/>
              </a:rPr>
            </a:br>
            <a:r>
              <a:rPr lang="vi-VN" sz="2600" b="1" dirty="0">
                <a:latin typeface="+mj-lt"/>
              </a:rPr>
              <a:t>Quạt đầy hương thơm.</a:t>
            </a:r>
            <a:endParaRPr lang="en-US" dirty="0"/>
          </a:p>
        </p:txBody>
      </p:sp>
    </p:spTree>
    <p:extLst>
      <p:ext uri="{BB962C8B-B14F-4D97-AF65-F5344CB8AC3E}">
        <p14:creationId xmlns:p14="http://schemas.microsoft.com/office/powerpoint/2010/main" val="359966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22" presetClass="entr" presetSubtype="1" fill="hold" grpId="0" nodeType="withEffect">
                                  <p:stCondLst>
                                    <p:cond delay="0"/>
                                  </p:stCondLst>
                                  <p:childTnLst>
                                    <p:set>
                                      <p:cBhvr>
                                        <p:cTn id="13" dur="1" fill="hold">
                                          <p:stCondLst>
                                            <p:cond delay="0"/>
                                          </p:stCondLst>
                                        </p:cTn>
                                        <p:tgtEl>
                                          <p:spTgt spid="151"/>
                                        </p:tgtEl>
                                        <p:attrNameLst>
                                          <p:attrName>style.visibility</p:attrName>
                                        </p:attrNameLst>
                                      </p:cBhvr>
                                      <p:to>
                                        <p:strVal val="visible"/>
                                      </p:to>
                                    </p:set>
                                    <p:animEffect transition="in" filter="wipe(up)">
                                      <p:cBhvr>
                                        <p:cTn id="14" dur="500"/>
                                        <p:tgtEl>
                                          <p:spTgt spid="15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wipe(up)">
                                      <p:cBhvr>
                                        <p:cTn id="1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sp>
        <p:nvSpPr>
          <p:cNvPr id="106" name="矩形 105"/>
          <p:cNvSpPr/>
          <p:nvPr/>
        </p:nvSpPr>
        <p:spPr>
          <a:xfrm>
            <a:off x="-30" y="1"/>
            <a:ext cx="12192060" cy="6857999"/>
          </a:xfrm>
          <a:prstGeom prst="rect">
            <a:avLst/>
          </a:prstGeom>
          <a:solidFill>
            <a:srgbClr val="F8F7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t>Ngủ</a:t>
            </a:r>
            <a:endParaRPr lang="zh-CN" altLang="en-US" dirty="0"/>
          </a:p>
        </p:txBody>
      </p:sp>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69571"/>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Quạt</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cho</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bà</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ngủ</a:t>
              </a:r>
              <a:endParaRPr lang="en-US" altLang="zh-CN" b="1" dirty="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95" name="图片 9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068" y="1476958"/>
            <a:ext cx="8391863" cy="473334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F25243"/>
            </a:solidFill>
          </a:ln>
        </p:spPr>
      </p:pic>
      <p:sp>
        <p:nvSpPr>
          <p:cNvPr id="96" name="圆角矩形 95"/>
          <p:cNvSpPr/>
          <p:nvPr/>
        </p:nvSpPr>
        <p:spPr>
          <a:xfrm>
            <a:off x="2914649" y="6022295"/>
            <a:ext cx="6362702" cy="530880"/>
          </a:xfrm>
          <a:prstGeom prst="roundRect">
            <a:avLst>
              <a:gd name="adj" fmla="val 70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t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TextBox 1"/>
          <p:cNvSpPr txBox="1"/>
          <p:nvPr/>
        </p:nvSpPr>
        <p:spPr>
          <a:xfrm>
            <a:off x="2535906" y="2645494"/>
            <a:ext cx="7013524" cy="1832681"/>
          </a:xfrm>
          <a:prstGeom prst="rect">
            <a:avLst/>
          </a:prstGeom>
          <a:noFill/>
        </p:spPr>
        <p:txBody>
          <a:bodyPr wrap="square" rtlCol="0">
            <a:spAutoFit/>
          </a:bodyPr>
          <a:lstStyle/>
          <a:p>
            <a:pPr algn="ctr">
              <a:lnSpc>
                <a:spcPct val="150000"/>
              </a:lnSpc>
            </a:pP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Khổ</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thơ</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nào</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có</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nội</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dung</a:t>
            </a:r>
          </a:p>
          <a:p>
            <a:pPr algn="ctr">
              <a:lnSpc>
                <a:spcPct val="150000"/>
              </a:lnSpc>
            </a:pP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phù</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hợp</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với</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bức</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tranh</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4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9746" b="92797" l="6356" r="96186">
                        <a14:foregroundMark x1="29237" y1="76695" x2="44068" y2="61017"/>
                        <a14:foregroundMark x1="30508" y1="66949" x2="51271" y2="64407"/>
                        <a14:foregroundMark x1="34322" y1="61441" x2="34746" y2="77966"/>
                        <a14:foregroundMark x1="60593" y1="54237" x2="61864" y2="59746"/>
                        <a14:foregroundMark x1="69492" y1="69915" x2="69915" y2="86441"/>
                        <a14:foregroundMark x1="74576" y1="75000" x2="74153" y2="80932"/>
                        <a14:foregroundMark x1="80932" y1="76695" x2="81356" y2="77542"/>
                        <a14:foregroundMark x1="91525" y1="59322" x2="91525" y2="59322"/>
                        <a14:foregroundMark x1="92373" y1="55508" x2="92373" y2="55508"/>
                        <a14:foregroundMark x1="14407" y1="44492" x2="14407" y2="44492"/>
                        <a14:foregroundMark x1="14831" y1="39407" x2="14831" y2="39407"/>
                        <a14:foregroundMark x1="12288" y1="47034" x2="12288" y2="47034"/>
                        <a14:foregroundMark x1="11441" y1="44492" x2="11441" y2="44492"/>
                        <a14:foregroundMark x1="78814" y1="83475" x2="78814" y2="83475"/>
                      </a14:backgroundRemoval>
                    </a14:imgEffect>
                  </a14:imgLayer>
                </a14:imgProps>
              </a:ext>
              <a:ext uri="{28A0092B-C50C-407E-A947-70E740481C1C}">
                <a14:useLocalDpi xmlns:a14="http://schemas.microsoft.com/office/drawing/2010/main" val="0"/>
              </a:ext>
            </a:extLst>
          </a:blip>
          <a:stretch>
            <a:fillRect/>
          </a:stretch>
        </p:blipFill>
        <p:spPr>
          <a:xfrm rot="21214118">
            <a:off x="1343845" y="3907510"/>
            <a:ext cx="2997200" cy="2997200"/>
          </a:xfrm>
          <a:prstGeom prst="rect">
            <a:avLst/>
          </a:prstGeom>
        </p:spPr>
      </p:pic>
    </p:spTree>
    <p:extLst>
      <p:ext uri="{BB962C8B-B14F-4D97-AF65-F5344CB8AC3E}">
        <p14:creationId xmlns:p14="http://schemas.microsoft.com/office/powerpoint/2010/main" val="91040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4123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165600"/>
            <a:ext cx="12192120" cy="23876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164" name="图片 163"/>
          <p:cNvPicPr>
            <a:picLocks noChangeAspect="1"/>
          </p:cNvPicPr>
          <p:nvPr/>
        </p:nvPicPr>
        <p:blipFill rotWithShape="1">
          <a:blip r:embed="rId5">
            <a:extLst>
              <a:ext uri="{28A0092B-C50C-407E-A947-70E740481C1C}">
                <a14:useLocalDpi xmlns:a14="http://schemas.microsoft.com/office/drawing/2010/main" val="0"/>
              </a:ext>
            </a:extLst>
          </a:blip>
          <a:srcRect l="16705" t="63703" r="20137" b="11747"/>
          <a:stretch/>
        </p:blipFill>
        <p:spPr>
          <a:xfrm>
            <a:off x="1872343" y="4064000"/>
            <a:ext cx="8011886" cy="1683657"/>
          </a:xfrm>
          <a:prstGeom prst="rect">
            <a:avLst/>
          </a:prstGeom>
        </p:spPr>
      </p:pic>
      <p:sp>
        <p:nvSpPr>
          <p:cNvPr id="106" name="矩形 105"/>
          <p:cNvSpPr/>
          <p:nvPr/>
        </p:nvSpPr>
        <p:spPr>
          <a:xfrm>
            <a:off x="-414" y="0"/>
            <a:ext cx="12192060" cy="6857999"/>
          </a:xfrm>
          <a:prstGeom prst="rect">
            <a:avLst/>
          </a:prstGeom>
          <a:solidFill>
            <a:srgbClr val="F8F7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69571"/>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Quạt</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cho</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bà</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ngủ</a:t>
              </a:r>
              <a:endParaRPr lang="en-US" altLang="zh-CN" b="1" dirty="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07" name="任意多边形 106"/>
          <p:cNvSpPr/>
          <p:nvPr/>
        </p:nvSpPr>
        <p:spPr>
          <a:xfrm>
            <a:off x="6164796" y="4334526"/>
            <a:ext cx="54578" cy="2595645"/>
          </a:xfrm>
          <a:custGeom>
            <a:avLst/>
            <a:gdLst>
              <a:gd name="connsiteX0" fmla="*/ 0 w 85725"/>
              <a:gd name="connsiteY0" fmla="*/ 0 h 2185987"/>
              <a:gd name="connsiteX1" fmla="*/ 0 w 85725"/>
              <a:gd name="connsiteY1" fmla="*/ 2185987 h 2185987"/>
              <a:gd name="connsiteX2" fmla="*/ 85725 w 85725"/>
              <a:gd name="connsiteY2" fmla="*/ 2185987 h 2185987"/>
              <a:gd name="connsiteX3" fmla="*/ 85725 w 85725"/>
              <a:gd name="connsiteY3" fmla="*/ 23812 h 2185987"/>
              <a:gd name="connsiteX4" fmla="*/ 0 w 85725"/>
              <a:gd name="connsiteY4" fmla="*/ 0 h 218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2185987">
                <a:moveTo>
                  <a:pt x="0" y="0"/>
                </a:moveTo>
                <a:lnTo>
                  <a:pt x="0" y="2185987"/>
                </a:lnTo>
                <a:lnTo>
                  <a:pt x="85725" y="2185987"/>
                </a:lnTo>
                <a:lnTo>
                  <a:pt x="85725" y="23812"/>
                </a:lnTo>
                <a:lnTo>
                  <a:pt x="0" y="0"/>
                </a:lnTo>
                <a:close/>
              </a:path>
            </a:pathLst>
          </a:custGeom>
          <a:solidFill>
            <a:srgbClr val="F19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TextBox 150"/>
          <p:cNvSpPr txBox="1"/>
          <p:nvPr/>
        </p:nvSpPr>
        <p:spPr>
          <a:xfrm>
            <a:off x="1548055" y="1689549"/>
            <a:ext cx="3582538" cy="3693319"/>
          </a:xfrm>
          <a:prstGeom prst="rect">
            <a:avLst/>
          </a:prstGeom>
          <a:noFill/>
        </p:spPr>
        <p:txBody>
          <a:bodyPr wrap="square" rtlCol="0">
            <a:spAutoFit/>
          </a:bodyPr>
          <a:lstStyle/>
          <a:p>
            <a:r>
              <a:rPr lang="vi-VN" sz="2600" b="1" dirty="0">
                <a:latin typeface="Times New Roman" pitchFamily="18" charset="0"/>
                <a:cs typeface="Times New Roman" pitchFamily="18" charset="0"/>
              </a:rPr>
              <a:t>Ơi chích choè ơi!</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Chim đừng hót nữa,</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Bà em ốm rồi,</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Lặng cho bà ngủ.</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Bàn tay bé nhỏ</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Vẫy quạt thật đều</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Ngấn nắng thiu thiu</a:t>
            </a:r>
            <a:br>
              <a:rPr lang="vi-VN" sz="2600" b="1" dirty="0">
                <a:latin typeface="Times New Roman" pitchFamily="18" charset="0"/>
                <a:cs typeface="Times New Roman" pitchFamily="18" charset="0"/>
              </a:rPr>
            </a:br>
            <a:r>
              <a:rPr lang="vi-VN" sz="2600" b="1" dirty="0">
                <a:latin typeface="Times New Roman" pitchFamily="18" charset="0"/>
                <a:cs typeface="Times New Roman" pitchFamily="18" charset="0"/>
              </a:rPr>
              <a:t>Đậu trên tường trắng.</a:t>
            </a:r>
            <a:endParaRPr lang="en-US" sz="2600" b="1" dirty="0">
              <a:latin typeface="Times New Roman" pitchFamily="18" charset="0"/>
              <a:cs typeface="Times New Roman" pitchFamily="18" charset="0"/>
            </a:endParaRPr>
          </a:p>
        </p:txBody>
      </p:sp>
      <p:sp>
        <p:nvSpPr>
          <p:cNvPr id="158" name="TextBox 157"/>
          <p:cNvSpPr txBox="1"/>
          <p:nvPr/>
        </p:nvSpPr>
        <p:spPr>
          <a:xfrm>
            <a:off x="7549484" y="1693872"/>
            <a:ext cx="3903260" cy="3693319"/>
          </a:xfrm>
          <a:prstGeom prst="rect">
            <a:avLst/>
          </a:prstGeom>
          <a:noFill/>
        </p:spPr>
        <p:txBody>
          <a:bodyPr wrap="square" rtlCol="0">
            <a:spAutoFit/>
          </a:bodyPr>
          <a:lstStyle/>
          <a:p>
            <a:r>
              <a:rPr lang="vi-VN" sz="2600" b="1" dirty="0">
                <a:latin typeface="+mj-lt"/>
              </a:rPr>
              <a:t>Căn nhà đã vắng</a:t>
            </a:r>
            <a:br>
              <a:rPr lang="vi-VN" sz="2600" b="1" dirty="0">
                <a:latin typeface="+mj-lt"/>
              </a:rPr>
            </a:br>
            <a:r>
              <a:rPr lang="vi-VN" sz="2600" b="1" dirty="0">
                <a:latin typeface="+mj-lt"/>
              </a:rPr>
              <a:t>Cốc chén </a:t>
            </a:r>
            <a:r>
              <a:rPr lang="en-US" sz="2600" b="1" dirty="0" err="1" smtClean="0">
                <a:latin typeface="Times New Roman" panose="02020603050405020304" pitchFamily="18" charset="0"/>
                <a:cs typeface="Times New Roman" panose="02020603050405020304" pitchFamily="18" charset="0"/>
              </a:rPr>
              <a:t>lặng</a:t>
            </a:r>
            <a:r>
              <a:rPr lang="vi-VN" sz="2600" b="1" dirty="0" smtClean="0">
                <a:latin typeface="+mj-lt"/>
              </a:rPr>
              <a:t> im</a:t>
            </a:r>
            <a:r>
              <a:rPr lang="vi-VN" sz="2600" b="1" dirty="0">
                <a:latin typeface="+mj-lt"/>
              </a:rPr>
              <a:t/>
            </a:r>
            <a:br>
              <a:rPr lang="vi-VN" sz="2600" b="1" dirty="0">
                <a:latin typeface="+mj-lt"/>
              </a:rPr>
            </a:br>
            <a:r>
              <a:rPr lang="vi-VN" sz="2600" b="1" dirty="0">
                <a:latin typeface="+mj-lt"/>
              </a:rPr>
              <a:t>Đôi mắt lim dim</a:t>
            </a:r>
            <a:br>
              <a:rPr lang="vi-VN" sz="2600" b="1" dirty="0">
                <a:latin typeface="+mj-lt"/>
              </a:rPr>
            </a:br>
            <a:r>
              <a:rPr lang="vi-VN" sz="2600" b="1" dirty="0">
                <a:latin typeface="+mj-lt"/>
              </a:rPr>
              <a:t>Ngủ ngon bà nhé.</a:t>
            </a:r>
            <a:br>
              <a:rPr lang="vi-VN" sz="2600" b="1" dirty="0">
                <a:latin typeface="+mj-lt"/>
              </a:rPr>
            </a:br>
            <a:r>
              <a:rPr lang="vi-VN" sz="2600" b="1" dirty="0">
                <a:latin typeface="+mj-lt"/>
              </a:rPr>
              <a:t/>
            </a:r>
            <a:br>
              <a:rPr lang="vi-VN" sz="2600" b="1" dirty="0">
                <a:latin typeface="+mj-lt"/>
              </a:rPr>
            </a:br>
            <a:r>
              <a:rPr lang="vi-VN" sz="2600" b="1" dirty="0">
                <a:latin typeface="+mj-lt"/>
              </a:rPr>
              <a:t>Hoa cam, hoa khế</a:t>
            </a:r>
            <a:br>
              <a:rPr lang="vi-VN" sz="2600" b="1" dirty="0">
                <a:latin typeface="+mj-lt"/>
              </a:rPr>
            </a:br>
            <a:r>
              <a:rPr lang="vi-VN" sz="2600" b="1" dirty="0">
                <a:latin typeface="+mj-lt"/>
              </a:rPr>
              <a:t>Chín lặng trong vườn,</a:t>
            </a:r>
            <a:br>
              <a:rPr lang="vi-VN" sz="2600" b="1" dirty="0">
                <a:latin typeface="+mj-lt"/>
              </a:rPr>
            </a:br>
            <a:r>
              <a:rPr lang="vi-VN" sz="2600" b="1" dirty="0">
                <a:latin typeface="+mj-lt"/>
              </a:rPr>
              <a:t>Bà mơ tay cháu </a:t>
            </a:r>
            <a:br>
              <a:rPr lang="vi-VN" sz="2600" b="1" dirty="0">
                <a:latin typeface="+mj-lt"/>
              </a:rPr>
            </a:br>
            <a:r>
              <a:rPr lang="vi-VN" sz="2600" b="1" dirty="0">
                <a:latin typeface="+mj-lt"/>
              </a:rPr>
              <a:t>Quạt đầy hương thơm.</a:t>
            </a:r>
            <a:endParaRPr lang="en-US" dirty="0"/>
          </a:p>
        </p:txBody>
      </p:sp>
      <p:grpSp>
        <p:nvGrpSpPr>
          <p:cNvPr id="108" name="组合 107"/>
          <p:cNvGrpSpPr/>
          <p:nvPr/>
        </p:nvGrpSpPr>
        <p:grpSpPr>
          <a:xfrm rot="1442081">
            <a:off x="4671727" y="2855715"/>
            <a:ext cx="3035305" cy="3034718"/>
            <a:chOff x="4023677" y="1429515"/>
            <a:chExt cx="3828553" cy="3827814"/>
          </a:xfrm>
        </p:grpSpPr>
        <p:grpSp>
          <p:nvGrpSpPr>
            <p:cNvPr id="109" name="组合 108"/>
            <p:cNvGrpSpPr/>
            <p:nvPr/>
          </p:nvGrpSpPr>
          <p:grpSpPr>
            <a:xfrm>
              <a:off x="5962205" y="1429515"/>
              <a:ext cx="1061775" cy="2169714"/>
              <a:chOff x="5956300" y="1895475"/>
              <a:chExt cx="803275" cy="1641475"/>
            </a:xfrm>
            <a:solidFill>
              <a:srgbClr val="14BAC6"/>
            </a:solidFill>
          </p:grpSpPr>
          <p:sp>
            <p:nvSpPr>
              <p:cNvPr id="119" name="任意多边形 118"/>
              <p:cNvSpPr/>
              <p:nvPr/>
            </p:nvSpPr>
            <p:spPr>
              <a:xfrm>
                <a:off x="5967413" y="1895475"/>
                <a:ext cx="771525" cy="1390650"/>
              </a:xfrm>
              <a:custGeom>
                <a:avLst/>
                <a:gdLst>
                  <a:gd name="connsiteX0" fmla="*/ 523875 w 771525"/>
                  <a:gd name="connsiteY0" fmla="*/ 0 h 1390650"/>
                  <a:gd name="connsiteX1" fmla="*/ 0 w 771525"/>
                  <a:gd name="connsiteY1" fmla="*/ 1390650 h 1390650"/>
                  <a:gd name="connsiteX2" fmla="*/ 771525 w 771525"/>
                  <a:gd name="connsiteY2" fmla="*/ 981075 h 1390650"/>
                  <a:gd name="connsiteX3" fmla="*/ 523875 w 771525"/>
                  <a:gd name="connsiteY3" fmla="*/ 0 h 1390650"/>
                </a:gdLst>
                <a:ahLst/>
                <a:cxnLst>
                  <a:cxn ang="0">
                    <a:pos x="connsiteX0" y="connsiteY0"/>
                  </a:cxn>
                  <a:cxn ang="0">
                    <a:pos x="connsiteX1" y="connsiteY1"/>
                  </a:cxn>
                  <a:cxn ang="0">
                    <a:pos x="connsiteX2" y="connsiteY2"/>
                  </a:cxn>
                  <a:cxn ang="0">
                    <a:pos x="connsiteX3" y="connsiteY3"/>
                  </a:cxn>
                </a:cxnLst>
                <a:rect l="l" t="t" r="r" b="b"/>
                <a:pathLst>
                  <a:path w="771525" h="1390650">
                    <a:moveTo>
                      <a:pt x="523875" y="0"/>
                    </a:moveTo>
                    <a:lnTo>
                      <a:pt x="0" y="1390650"/>
                    </a:lnTo>
                    <a:lnTo>
                      <a:pt x="771525" y="981075"/>
                    </a:lnTo>
                    <a:lnTo>
                      <a:pt x="5238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119"/>
              <p:cNvSpPr/>
              <p:nvPr/>
            </p:nvSpPr>
            <p:spPr>
              <a:xfrm>
                <a:off x="5956300" y="2908300"/>
                <a:ext cx="803275" cy="628650"/>
              </a:xfrm>
              <a:custGeom>
                <a:avLst/>
                <a:gdLst>
                  <a:gd name="connsiteX0" fmla="*/ 0 w 803275"/>
                  <a:gd name="connsiteY0" fmla="*/ 425450 h 628650"/>
                  <a:gd name="connsiteX1" fmla="*/ 803275 w 803275"/>
                  <a:gd name="connsiteY1" fmla="*/ 0 h 628650"/>
                  <a:gd name="connsiteX2" fmla="*/ 555625 w 803275"/>
                  <a:gd name="connsiteY2" fmla="*/ 628650 h 628650"/>
                  <a:gd name="connsiteX3" fmla="*/ 0 w 803275"/>
                  <a:gd name="connsiteY3" fmla="*/ 425450 h 628650"/>
                </a:gdLst>
                <a:ahLst/>
                <a:cxnLst>
                  <a:cxn ang="0">
                    <a:pos x="connsiteX0" y="connsiteY0"/>
                  </a:cxn>
                  <a:cxn ang="0">
                    <a:pos x="connsiteX1" y="connsiteY1"/>
                  </a:cxn>
                  <a:cxn ang="0">
                    <a:pos x="connsiteX2" y="connsiteY2"/>
                  </a:cxn>
                  <a:cxn ang="0">
                    <a:pos x="connsiteX3" y="connsiteY3"/>
                  </a:cxn>
                </a:cxnLst>
                <a:rect l="l" t="t" r="r" b="b"/>
                <a:pathLst>
                  <a:path w="803275" h="628650">
                    <a:moveTo>
                      <a:pt x="0" y="425450"/>
                    </a:moveTo>
                    <a:lnTo>
                      <a:pt x="803275" y="0"/>
                    </a:lnTo>
                    <a:lnTo>
                      <a:pt x="555625" y="628650"/>
                    </a:lnTo>
                    <a:lnTo>
                      <a:pt x="0" y="4254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rot="5400000">
              <a:off x="6236485" y="2812312"/>
              <a:ext cx="1061775" cy="2169714"/>
              <a:chOff x="5956300" y="1895475"/>
              <a:chExt cx="803275" cy="1641475"/>
            </a:xfrm>
            <a:solidFill>
              <a:srgbClr val="DD6A7A"/>
            </a:solidFill>
          </p:grpSpPr>
          <p:sp>
            <p:nvSpPr>
              <p:cNvPr id="117" name="任意多边形 116"/>
              <p:cNvSpPr/>
              <p:nvPr/>
            </p:nvSpPr>
            <p:spPr>
              <a:xfrm>
                <a:off x="5967413" y="1895475"/>
                <a:ext cx="771525" cy="1390650"/>
              </a:xfrm>
              <a:custGeom>
                <a:avLst/>
                <a:gdLst>
                  <a:gd name="connsiteX0" fmla="*/ 523875 w 771525"/>
                  <a:gd name="connsiteY0" fmla="*/ 0 h 1390650"/>
                  <a:gd name="connsiteX1" fmla="*/ 0 w 771525"/>
                  <a:gd name="connsiteY1" fmla="*/ 1390650 h 1390650"/>
                  <a:gd name="connsiteX2" fmla="*/ 771525 w 771525"/>
                  <a:gd name="connsiteY2" fmla="*/ 981075 h 1390650"/>
                  <a:gd name="connsiteX3" fmla="*/ 523875 w 771525"/>
                  <a:gd name="connsiteY3" fmla="*/ 0 h 1390650"/>
                </a:gdLst>
                <a:ahLst/>
                <a:cxnLst>
                  <a:cxn ang="0">
                    <a:pos x="connsiteX0" y="connsiteY0"/>
                  </a:cxn>
                  <a:cxn ang="0">
                    <a:pos x="connsiteX1" y="connsiteY1"/>
                  </a:cxn>
                  <a:cxn ang="0">
                    <a:pos x="connsiteX2" y="connsiteY2"/>
                  </a:cxn>
                  <a:cxn ang="0">
                    <a:pos x="connsiteX3" y="connsiteY3"/>
                  </a:cxn>
                </a:cxnLst>
                <a:rect l="l" t="t" r="r" b="b"/>
                <a:pathLst>
                  <a:path w="771525" h="1390650">
                    <a:moveTo>
                      <a:pt x="523875" y="0"/>
                    </a:moveTo>
                    <a:lnTo>
                      <a:pt x="0" y="1390650"/>
                    </a:lnTo>
                    <a:lnTo>
                      <a:pt x="771525" y="981075"/>
                    </a:lnTo>
                    <a:lnTo>
                      <a:pt x="5238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任意多边形 117"/>
              <p:cNvSpPr/>
              <p:nvPr/>
            </p:nvSpPr>
            <p:spPr>
              <a:xfrm>
                <a:off x="5956300" y="2908300"/>
                <a:ext cx="803275" cy="628650"/>
              </a:xfrm>
              <a:custGeom>
                <a:avLst/>
                <a:gdLst>
                  <a:gd name="connsiteX0" fmla="*/ 0 w 803275"/>
                  <a:gd name="connsiteY0" fmla="*/ 425450 h 628650"/>
                  <a:gd name="connsiteX1" fmla="*/ 803275 w 803275"/>
                  <a:gd name="connsiteY1" fmla="*/ 0 h 628650"/>
                  <a:gd name="connsiteX2" fmla="*/ 555625 w 803275"/>
                  <a:gd name="connsiteY2" fmla="*/ 628650 h 628650"/>
                  <a:gd name="connsiteX3" fmla="*/ 0 w 803275"/>
                  <a:gd name="connsiteY3" fmla="*/ 425450 h 628650"/>
                </a:gdLst>
                <a:ahLst/>
                <a:cxnLst>
                  <a:cxn ang="0">
                    <a:pos x="connsiteX0" y="connsiteY0"/>
                  </a:cxn>
                  <a:cxn ang="0">
                    <a:pos x="connsiteX1" y="connsiteY1"/>
                  </a:cxn>
                  <a:cxn ang="0">
                    <a:pos x="connsiteX2" y="connsiteY2"/>
                  </a:cxn>
                  <a:cxn ang="0">
                    <a:pos x="connsiteX3" y="connsiteY3"/>
                  </a:cxn>
                </a:cxnLst>
                <a:rect l="l" t="t" r="r" b="b"/>
                <a:pathLst>
                  <a:path w="803275" h="628650">
                    <a:moveTo>
                      <a:pt x="0" y="425450"/>
                    </a:moveTo>
                    <a:lnTo>
                      <a:pt x="803275" y="0"/>
                    </a:lnTo>
                    <a:lnTo>
                      <a:pt x="555625" y="628650"/>
                    </a:lnTo>
                    <a:lnTo>
                      <a:pt x="0" y="4254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rot="16200000">
              <a:off x="4577646" y="1689591"/>
              <a:ext cx="1061775" cy="2169714"/>
              <a:chOff x="5956300" y="1895475"/>
              <a:chExt cx="803275" cy="1641475"/>
            </a:xfrm>
            <a:solidFill>
              <a:srgbClr val="92D050"/>
            </a:solidFill>
          </p:grpSpPr>
          <p:sp>
            <p:nvSpPr>
              <p:cNvPr id="115" name="任意多边形 114"/>
              <p:cNvSpPr/>
              <p:nvPr/>
            </p:nvSpPr>
            <p:spPr>
              <a:xfrm>
                <a:off x="5967413" y="1895475"/>
                <a:ext cx="771525" cy="1390650"/>
              </a:xfrm>
              <a:custGeom>
                <a:avLst/>
                <a:gdLst>
                  <a:gd name="connsiteX0" fmla="*/ 523875 w 771525"/>
                  <a:gd name="connsiteY0" fmla="*/ 0 h 1390650"/>
                  <a:gd name="connsiteX1" fmla="*/ 0 w 771525"/>
                  <a:gd name="connsiteY1" fmla="*/ 1390650 h 1390650"/>
                  <a:gd name="connsiteX2" fmla="*/ 771525 w 771525"/>
                  <a:gd name="connsiteY2" fmla="*/ 981075 h 1390650"/>
                  <a:gd name="connsiteX3" fmla="*/ 523875 w 771525"/>
                  <a:gd name="connsiteY3" fmla="*/ 0 h 1390650"/>
                </a:gdLst>
                <a:ahLst/>
                <a:cxnLst>
                  <a:cxn ang="0">
                    <a:pos x="connsiteX0" y="connsiteY0"/>
                  </a:cxn>
                  <a:cxn ang="0">
                    <a:pos x="connsiteX1" y="connsiteY1"/>
                  </a:cxn>
                  <a:cxn ang="0">
                    <a:pos x="connsiteX2" y="connsiteY2"/>
                  </a:cxn>
                  <a:cxn ang="0">
                    <a:pos x="connsiteX3" y="connsiteY3"/>
                  </a:cxn>
                </a:cxnLst>
                <a:rect l="l" t="t" r="r" b="b"/>
                <a:pathLst>
                  <a:path w="771525" h="1390650">
                    <a:moveTo>
                      <a:pt x="523875" y="0"/>
                    </a:moveTo>
                    <a:lnTo>
                      <a:pt x="0" y="1390650"/>
                    </a:lnTo>
                    <a:lnTo>
                      <a:pt x="771525" y="981075"/>
                    </a:lnTo>
                    <a:lnTo>
                      <a:pt x="5238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5956300" y="2908300"/>
                <a:ext cx="803275" cy="628650"/>
              </a:xfrm>
              <a:custGeom>
                <a:avLst/>
                <a:gdLst>
                  <a:gd name="connsiteX0" fmla="*/ 0 w 803275"/>
                  <a:gd name="connsiteY0" fmla="*/ 425450 h 628650"/>
                  <a:gd name="connsiteX1" fmla="*/ 803275 w 803275"/>
                  <a:gd name="connsiteY1" fmla="*/ 0 h 628650"/>
                  <a:gd name="connsiteX2" fmla="*/ 555625 w 803275"/>
                  <a:gd name="connsiteY2" fmla="*/ 628650 h 628650"/>
                  <a:gd name="connsiteX3" fmla="*/ 0 w 803275"/>
                  <a:gd name="connsiteY3" fmla="*/ 425450 h 628650"/>
                </a:gdLst>
                <a:ahLst/>
                <a:cxnLst>
                  <a:cxn ang="0">
                    <a:pos x="connsiteX0" y="connsiteY0"/>
                  </a:cxn>
                  <a:cxn ang="0">
                    <a:pos x="connsiteX1" y="connsiteY1"/>
                  </a:cxn>
                  <a:cxn ang="0">
                    <a:pos x="connsiteX2" y="connsiteY2"/>
                  </a:cxn>
                  <a:cxn ang="0">
                    <a:pos x="connsiteX3" y="connsiteY3"/>
                  </a:cxn>
                </a:cxnLst>
                <a:rect l="l" t="t" r="r" b="b"/>
                <a:pathLst>
                  <a:path w="803275" h="628650">
                    <a:moveTo>
                      <a:pt x="0" y="425450"/>
                    </a:moveTo>
                    <a:lnTo>
                      <a:pt x="803275" y="0"/>
                    </a:lnTo>
                    <a:lnTo>
                      <a:pt x="555625" y="628650"/>
                    </a:lnTo>
                    <a:lnTo>
                      <a:pt x="0" y="4254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rot="10800000">
              <a:off x="4839246" y="3087615"/>
              <a:ext cx="1061775" cy="2169714"/>
              <a:chOff x="5956300" y="1895475"/>
              <a:chExt cx="803275" cy="1641475"/>
            </a:xfrm>
            <a:solidFill>
              <a:srgbClr val="F65123"/>
            </a:solidFill>
          </p:grpSpPr>
          <p:sp>
            <p:nvSpPr>
              <p:cNvPr id="113" name="任意多边形 112"/>
              <p:cNvSpPr/>
              <p:nvPr/>
            </p:nvSpPr>
            <p:spPr>
              <a:xfrm>
                <a:off x="5967413" y="1895475"/>
                <a:ext cx="771525" cy="1390650"/>
              </a:xfrm>
              <a:custGeom>
                <a:avLst/>
                <a:gdLst>
                  <a:gd name="connsiteX0" fmla="*/ 523875 w 771525"/>
                  <a:gd name="connsiteY0" fmla="*/ 0 h 1390650"/>
                  <a:gd name="connsiteX1" fmla="*/ 0 w 771525"/>
                  <a:gd name="connsiteY1" fmla="*/ 1390650 h 1390650"/>
                  <a:gd name="connsiteX2" fmla="*/ 771525 w 771525"/>
                  <a:gd name="connsiteY2" fmla="*/ 981075 h 1390650"/>
                  <a:gd name="connsiteX3" fmla="*/ 523875 w 771525"/>
                  <a:gd name="connsiteY3" fmla="*/ 0 h 1390650"/>
                </a:gdLst>
                <a:ahLst/>
                <a:cxnLst>
                  <a:cxn ang="0">
                    <a:pos x="connsiteX0" y="connsiteY0"/>
                  </a:cxn>
                  <a:cxn ang="0">
                    <a:pos x="connsiteX1" y="connsiteY1"/>
                  </a:cxn>
                  <a:cxn ang="0">
                    <a:pos x="connsiteX2" y="connsiteY2"/>
                  </a:cxn>
                  <a:cxn ang="0">
                    <a:pos x="connsiteX3" y="connsiteY3"/>
                  </a:cxn>
                </a:cxnLst>
                <a:rect l="l" t="t" r="r" b="b"/>
                <a:pathLst>
                  <a:path w="771525" h="1390650">
                    <a:moveTo>
                      <a:pt x="523875" y="0"/>
                    </a:moveTo>
                    <a:lnTo>
                      <a:pt x="0" y="1390650"/>
                    </a:lnTo>
                    <a:lnTo>
                      <a:pt x="771525" y="981075"/>
                    </a:lnTo>
                    <a:lnTo>
                      <a:pt x="5238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a:off x="5956300" y="2908300"/>
                <a:ext cx="803275" cy="628650"/>
              </a:xfrm>
              <a:custGeom>
                <a:avLst/>
                <a:gdLst>
                  <a:gd name="connsiteX0" fmla="*/ 0 w 803275"/>
                  <a:gd name="connsiteY0" fmla="*/ 425450 h 628650"/>
                  <a:gd name="connsiteX1" fmla="*/ 803275 w 803275"/>
                  <a:gd name="connsiteY1" fmla="*/ 0 h 628650"/>
                  <a:gd name="connsiteX2" fmla="*/ 555625 w 803275"/>
                  <a:gd name="connsiteY2" fmla="*/ 628650 h 628650"/>
                  <a:gd name="connsiteX3" fmla="*/ 0 w 803275"/>
                  <a:gd name="connsiteY3" fmla="*/ 425450 h 628650"/>
                </a:gdLst>
                <a:ahLst/>
                <a:cxnLst>
                  <a:cxn ang="0">
                    <a:pos x="connsiteX0" y="connsiteY0"/>
                  </a:cxn>
                  <a:cxn ang="0">
                    <a:pos x="connsiteX1" y="connsiteY1"/>
                  </a:cxn>
                  <a:cxn ang="0">
                    <a:pos x="connsiteX2" y="connsiteY2"/>
                  </a:cxn>
                  <a:cxn ang="0">
                    <a:pos x="connsiteX3" y="connsiteY3"/>
                  </a:cxn>
                </a:cxnLst>
                <a:rect l="l" t="t" r="r" b="b"/>
                <a:pathLst>
                  <a:path w="803275" h="628650">
                    <a:moveTo>
                      <a:pt x="0" y="425450"/>
                    </a:moveTo>
                    <a:lnTo>
                      <a:pt x="803275" y="0"/>
                    </a:lnTo>
                    <a:lnTo>
                      <a:pt x="555625" y="628650"/>
                    </a:lnTo>
                    <a:lnTo>
                      <a:pt x="0" y="4254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7026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up)">
                                      <p:cBhvr>
                                        <p:cTn id="7" dur="500"/>
                                        <p:tgtEl>
                                          <p:spTgt spid="15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wipe(up)">
                                      <p:cBhvr>
                                        <p:cTn id="10"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sp>
        <p:nvSpPr>
          <p:cNvPr id="106" name="矩形 105"/>
          <p:cNvSpPr/>
          <p:nvPr/>
        </p:nvSpPr>
        <p:spPr>
          <a:xfrm>
            <a:off x="-30" y="1"/>
            <a:ext cx="12192060" cy="6857999"/>
          </a:xfrm>
          <a:prstGeom prst="rect">
            <a:avLst/>
          </a:prstGeom>
          <a:solidFill>
            <a:srgbClr val="F8F7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t>Ngủ</a:t>
            </a:r>
            <a:endParaRPr lang="zh-CN" altLang="en-US" dirty="0"/>
          </a:p>
        </p:txBody>
      </p:sp>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69571"/>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Quạt</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cho</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bà</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ngủ</a:t>
              </a:r>
              <a:endParaRPr lang="en-US" altLang="zh-CN" b="1" dirty="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95" name="图片 9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068" y="1476958"/>
            <a:ext cx="8391863" cy="473334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F25243"/>
            </a:solidFill>
          </a:ln>
        </p:spPr>
      </p:pic>
      <p:sp>
        <p:nvSpPr>
          <p:cNvPr id="96" name="圆角矩形 95"/>
          <p:cNvSpPr/>
          <p:nvPr/>
        </p:nvSpPr>
        <p:spPr>
          <a:xfrm>
            <a:off x="2914649" y="6022295"/>
            <a:ext cx="6362702" cy="530880"/>
          </a:xfrm>
          <a:prstGeom prst="roundRect">
            <a:avLst>
              <a:gd name="adj" fmla="val 70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t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TextBox 1"/>
          <p:cNvSpPr txBox="1"/>
          <p:nvPr/>
        </p:nvSpPr>
        <p:spPr>
          <a:xfrm>
            <a:off x="2357885" y="2777326"/>
            <a:ext cx="7537362" cy="1015663"/>
          </a:xfrm>
          <a:prstGeom prst="rect">
            <a:avLst/>
          </a:prstGeom>
          <a:noFill/>
        </p:spPr>
        <p:txBody>
          <a:bodyPr wrap="square" rtlCol="0">
            <a:spAutoFit/>
          </a:bodyPr>
          <a:lstStyle/>
          <a:p>
            <a:pPr algn="ctr">
              <a:lnSpc>
                <a:spcPct val="150000"/>
              </a:lnSpc>
            </a:pP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Hãy</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chép</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lại</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khổ</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thơ</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đó</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vào</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vở</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4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9746" b="92797" l="6356" r="96186">
                        <a14:foregroundMark x1="29237" y1="76695" x2="44068" y2="61017"/>
                        <a14:foregroundMark x1="30508" y1="66949" x2="51271" y2="64407"/>
                        <a14:foregroundMark x1="34322" y1="61441" x2="34746" y2="77966"/>
                        <a14:foregroundMark x1="60593" y1="54237" x2="61864" y2="59746"/>
                        <a14:foregroundMark x1="69492" y1="69915" x2="69915" y2="86441"/>
                        <a14:foregroundMark x1="74576" y1="75000" x2="74153" y2="80932"/>
                        <a14:foregroundMark x1="80932" y1="76695" x2="81356" y2="77542"/>
                        <a14:foregroundMark x1="91525" y1="59322" x2="91525" y2="59322"/>
                        <a14:foregroundMark x1="92373" y1="55508" x2="92373" y2="55508"/>
                        <a14:foregroundMark x1="14407" y1="44492" x2="14407" y2="44492"/>
                        <a14:foregroundMark x1="14831" y1="39407" x2="14831" y2="39407"/>
                        <a14:foregroundMark x1="12288" y1="47034" x2="12288" y2="47034"/>
                        <a14:foregroundMark x1="11441" y1="44492" x2="11441" y2="44492"/>
                        <a14:foregroundMark x1="78814" y1="83475" x2="78814" y2="83475"/>
                      </a14:backgroundRemoval>
                    </a14:imgEffect>
                  </a14:imgLayer>
                </a14:imgProps>
              </a:ext>
              <a:ext uri="{28A0092B-C50C-407E-A947-70E740481C1C}">
                <a14:useLocalDpi xmlns:a14="http://schemas.microsoft.com/office/drawing/2010/main" val="0"/>
              </a:ext>
            </a:extLst>
          </a:blip>
          <a:stretch>
            <a:fillRect/>
          </a:stretch>
        </p:blipFill>
        <p:spPr>
          <a:xfrm rot="21214118">
            <a:off x="1343845" y="3907510"/>
            <a:ext cx="2997200" cy="2997200"/>
          </a:xfrm>
          <a:prstGeom prst="rect">
            <a:avLst/>
          </a:prstGeom>
        </p:spPr>
      </p:pic>
    </p:spTree>
    <p:extLst>
      <p:ext uri="{BB962C8B-B14F-4D97-AF65-F5344CB8AC3E}">
        <p14:creationId xmlns:p14="http://schemas.microsoft.com/office/powerpoint/2010/main" val="84281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grpSp>
        <p:nvGrpSpPr>
          <p:cNvPr id="100" name="组合 99"/>
          <p:cNvGrpSpPr/>
          <p:nvPr/>
        </p:nvGrpSpPr>
        <p:grpSpPr>
          <a:xfrm>
            <a:off x="1912374" y="308864"/>
            <a:ext cx="8367252" cy="967486"/>
            <a:chOff x="4152900" y="449166"/>
            <a:chExt cx="3886200" cy="686882"/>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48175" y="500377"/>
              <a:ext cx="3295650" cy="498205"/>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Hoạt</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b="1" dirty="0" err="1"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động</a:t>
              </a:r>
              <a:r>
                <a:rPr lang="en-US" altLang="zh-CN" b="1" dirty="0" smtClean="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2</a:t>
              </a:r>
              <a:endParaRPr lang="en-US" altLang="zh-CN" b="1" dirty="0">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64" name="图片 163"/>
          <p:cNvPicPr>
            <a:picLocks noChangeAspect="1"/>
          </p:cNvPicPr>
          <p:nvPr/>
        </p:nvPicPr>
        <p:blipFill rotWithShape="1">
          <a:blip r:embed="rId5">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grpSp>
        <p:nvGrpSpPr>
          <p:cNvPr id="2" name="组合 1"/>
          <p:cNvGrpSpPr/>
          <p:nvPr/>
        </p:nvGrpSpPr>
        <p:grpSpPr>
          <a:xfrm>
            <a:off x="4234841" y="1614769"/>
            <a:ext cx="3728910" cy="4593452"/>
            <a:chOff x="1047691" y="1753649"/>
            <a:chExt cx="1355943" cy="2108928"/>
          </a:xfrm>
        </p:grpSpPr>
        <p:grpSp>
          <p:nvGrpSpPr>
            <p:cNvPr id="20" name="组合 19"/>
            <p:cNvGrpSpPr/>
            <p:nvPr/>
          </p:nvGrpSpPr>
          <p:grpSpPr>
            <a:xfrm>
              <a:off x="1068782" y="1753649"/>
              <a:ext cx="1334852" cy="2108928"/>
              <a:chOff x="5786438" y="2944813"/>
              <a:chExt cx="615950" cy="973138"/>
            </a:xfrm>
          </p:grpSpPr>
          <p:sp>
            <p:nvSpPr>
              <p:cNvPr id="5"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 name="文本框 20"/>
            <p:cNvSpPr txBox="1"/>
            <p:nvPr/>
          </p:nvSpPr>
          <p:spPr>
            <a:xfrm>
              <a:off x="1047691" y="2112564"/>
              <a:ext cx="1334852" cy="805439"/>
            </a:xfrm>
            <a:prstGeom prst="rect">
              <a:avLst/>
            </a:prstGeom>
            <a:noFill/>
          </p:spPr>
          <p:txBody>
            <a:bodyPr wrap="square" rtlCol="0">
              <a:spAutoFit/>
            </a:bodyPr>
            <a:lstStyle/>
            <a:p>
              <a:pPr algn="ctr"/>
              <a:r>
                <a:rPr lang="en-US" altLang="zh-CN" sz="5400" b="1" dirty="0" err="1" smtClean="0">
                  <a:solidFill>
                    <a:schemeClr val="bg1"/>
                  </a:solidFill>
                  <a:latin typeface="Times New Roman" panose="02020603050405020304" pitchFamily="18" charset="0"/>
                  <a:cs typeface="Times New Roman" panose="02020603050405020304" pitchFamily="18" charset="0"/>
                </a:rPr>
                <a:t>Bữa</a:t>
              </a:r>
              <a:r>
                <a:rPr lang="en-US" altLang="zh-CN" sz="5400" b="1" dirty="0" smtClean="0">
                  <a:solidFill>
                    <a:schemeClr val="bg1"/>
                  </a:solidFill>
                  <a:latin typeface="Times New Roman" panose="02020603050405020304" pitchFamily="18" charset="0"/>
                  <a:cs typeface="Times New Roman" panose="02020603050405020304" pitchFamily="18" charset="0"/>
                </a:rPr>
                <a:t> </a:t>
              </a:r>
              <a:r>
                <a:rPr lang="en-US" altLang="zh-CN" sz="5400" b="1" dirty="0" err="1" smtClean="0">
                  <a:solidFill>
                    <a:schemeClr val="bg1"/>
                  </a:solidFill>
                  <a:latin typeface="Times New Roman" panose="02020603050405020304" pitchFamily="18" charset="0"/>
                  <a:cs typeface="Times New Roman" panose="02020603050405020304" pitchFamily="18" charset="0"/>
                </a:rPr>
                <a:t>cơm</a:t>
              </a:r>
              <a:endParaRPr lang="en-US" altLang="zh-CN" sz="5400" b="1" dirty="0" smtClean="0">
                <a:solidFill>
                  <a:schemeClr val="bg1"/>
                </a:solidFill>
                <a:latin typeface="Times New Roman" panose="02020603050405020304" pitchFamily="18" charset="0"/>
                <a:cs typeface="Times New Roman" panose="02020603050405020304" pitchFamily="18" charset="0"/>
              </a:endParaRPr>
            </a:p>
            <a:p>
              <a:pPr algn="ctr"/>
              <a:r>
                <a:rPr lang="en-US" altLang="zh-CN" sz="5400" b="1" dirty="0" err="1">
                  <a:solidFill>
                    <a:schemeClr val="bg1"/>
                  </a:solidFill>
                  <a:latin typeface="Times New Roman" panose="02020603050405020304" pitchFamily="18" charset="0"/>
                  <a:cs typeface="Times New Roman" panose="02020603050405020304" pitchFamily="18" charset="0"/>
                </a:rPr>
                <a:t>g</a:t>
              </a:r>
              <a:r>
                <a:rPr lang="en-US" altLang="zh-CN" sz="5400" b="1" dirty="0" err="1" smtClean="0">
                  <a:solidFill>
                    <a:schemeClr val="bg1"/>
                  </a:solidFill>
                  <a:latin typeface="Times New Roman" panose="02020603050405020304" pitchFamily="18" charset="0"/>
                  <a:cs typeface="Times New Roman" panose="02020603050405020304" pitchFamily="18" charset="0"/>
                </a:rPr>
                <a:t>ia</a:t>
              </a:r>
              <a:r>
                <a:rPr lang="en-US" altLang="zh-CN" sz="5400" b="1" dirty="0" smtClean="0">
                  <a:solidFill>
                    <a:schemeClr val="bg1"/>
                  </a:solidFill>
                  <a:latin typeface="Times New Roman" panose="02020603050405020304" pitchFamily="18" charset="0"/>
                  <a:cs typeface="Times New Roman" panose="02020603050405020304" pitchFamily="18" charset="0"/>
                </a:rPr>
                <a:t> </a:t>
              </a:r>
              <a:r>
                <a:rPr lang="en-US" altLang="zh-CN" sz="5400" b="1" dirty="0" err="1" smtClean="0">
                  <a:solidFill>
                    <a:schemeClr val="bg1"/>
                  </a:solidFill>
                  <a:latin typeface="Times New Roman" panose="02020603050405020304" pitchFamily="18" charset="0"/>
                  <a:cs typeface="Times New Roman" panose="02020603050405020304" pitchFamily="18" charset="0"/>
                </a:rPr>
                <a:t>đình</a:t>
              </a:r>
              <a:endParaRPr lang="zh-CN" altLang="en-US" sz="54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6397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彩虹七色-暖调">
      <a:dk1>
        <a:srgbClr val="555354"/>
      </a:dk1>
      <a:lt1>
        <a:sysClr val="window" lastClr="FFFFFF"/>
      </a:lt1>
      <a:dk2>
        <a:srgbClr val="44546A"/>
      </a:dk2>
      <a:lt2>
        <a:srgbClr val="9957B6"/>
      </a:lt2>
      <a:accent1>
        <a:srgbClr val="F25243"/>
      </a:accent1>
      <a:accent2>
        <a:srgbClr val="ED8613"/>
      </a:accent2>
      <a:accent3>
        <a:srgbClr val="EAB241"/>
      </a:accent3>
      <a:accent4>
        <a:srgbClr val="90D151"/>
      </a:accent4>
      <a:accent5>
        <a:srgbClr val="0C91C9"/>
      </a:accent5>
      <a:accent6>
        <a:srgbClr val="01A89E"/>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362</Words>
  <Application>Microsoft Office PowerPoint</Application>
  <PresentationFormat>Widescreen</PresentationFormat>
  <Paragraphs>82</Paragraphs>
  <Slides>19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 Unicode MS</vt:lpstr>
      <vt:lpstr>Microsoft YaHei</vt:lpstr>
      <vt:lpstr>SimSun</vt:lpstr>
      <vt:lpstr>Arial</vt:lpstr>
      <vt:lpstr>Calibri</vt:lpstr>
      <vt:lpstr>Calibri Light</vt:lpstr>
      <vt:lpstr>华文琥珀</vt:lpstr>
      <vt:lpstr>Times New Roman</vt:lpstr>
      <vt:lpstr>华康娃娃体W5(P)</vt:lpstr>
      <vt:lpstr>张海山锐谐体</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Windows User</cp:lastModifiedBy>
  <cp:revision>42</cp:revision>
  <dcterms:created xsi:type="dcterms:W3CDTF">2015-03-06T03:08:50Z</dcterms:created>
  <dcterms:modified xsi:type="dcterms:W3CDTF">2020-08-22T17:42:07Z</dcterms:modified>
</cp:coreProperties>
</file>