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63" r:id="rId3"/>
    <p:sldId id="276" r:id="rId4"/>
    <p:sldId id="265" r:id="rId5"/>
    <p:sldId id="277" r:id="rId6"/>
    <p:sldId id="268" r:id="rId7"/>
    <p:sldId id="271" r:id="rId8"/>
    <p:sldId id="266" r:id="rId9"/>
    <p:sldId id="267" r:id="rId10"/>
    <p:sldId id="269" r:id="rId11"/>
    <p:sldId id="27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40142E86-9854-4A48-AFDD-3C820A28F0C0}">
          <p14:sldIdLst>
            <p14:sldId id="278"/>
            <p14:sldId id="263"/>
            <p14:sldId id="276"/>
            <p14:sldId id="265"/>
            <p14:sldId id="277"/>
            <p14:sldId id="268"/>
          </p14:sldIdLst>
        </p14:section>
        <p14:section name="nghỉ giải lao" id="{1F68F4BA-FD44-46EB-9B09-660A2ACD1AA7}">
          <p14:sldIdLst>
            <p14:sldId id="271"/>
          </p14:sldIdLst>
        </p14:section>
        <p14:section name="tiết 2" id="{78B957AD-60BC-4A56-A74E-EBBE560ED811}">
          <p14:sldIdLst>
            <p14:sldId id="266"/>
            <p14:sldId id="267"/>
            <p14:sldId id="269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6B8"/>
    <a:srgbClr val="E46C0A"/>
    <a:srgbClr val="FF593D"/>
    <a:srgbClr val="FF9409"/>
    <a:srgbClr val="FF3399"/>
    <a:srgbClr val="F2C31D"/>
    <a:srgbClr val="87BD00"/>
    <a:srgbClr val="FF1F09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26" autoAdjust="0"/>
  </p:normalViewPr>
  <p:slideViewPr>
    <p:cSldViewPr snapToGrid="0">
      <p:cViewPr varScale="1">
        <p:scale>
          <a:sx n="78" d="100"/>
          <a:sy n="78" d="100"/>
        </p:scale>
        <p:origin x="8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44002-D3FD-4D48-9169-298F4EC82D42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41A71-69DE-4B2F-93D5-BF1F11557B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87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121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811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43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Click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trái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đưa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ra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gợi</a:t>
            </a:r>
            <a:r>
              <a:rPr lang="en-US" altLang="zh-CN" baseline="0" dirty="0" smtClean="0"/>
              <a:t> ý </a:t>
            </a:r>
            <a:r>
              <a:rPr lang="en-US" altLang="zh-CN" baseline="0" dirty="0" err="1" smtClean="0"/>
              <a:t>cho</a:t>
            </a:r>
            <a:r>
              <a:rPr lang="en-US" altLang="zh-CN" baseline="0" dirty="0" smtClean="0"/>
              <a:t> HS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19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5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Click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trái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đưa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ra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gợi</a:t>
            </a:r>
            <a:r>
              <a:rPr lang="en-US" altLang="zh-CN" baseline="0" dirty="0" smtClean="0"/>
              <a:t> ý </a:t>
            </a:r>
            <a:r>
              <a:rPr lang="en-US" altLang="zh-CN" baseline="0" dirty="0" err="1" smtClean="0"/>
              <a:t>cho</a:t>
            </a:r>
            <a:r>
              <a:rPr lang="en-US" altLang="zh-CN" baseline="0" dirty="0" smtClean="0"/>
              <a:t> HS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67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27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Click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biểu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tượng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trái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đưa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ra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gợi</a:t>
            </a:r>
            <a:r>
              <a:rPr lang="en-US" altLang="zh-CN" baseline="0" dirty="0" smtClean="0"/>
              <a:t> ý </a:t>
            </a:r>
            <a:r>
              <a:rPr lang="en-US" altLang="zh-CN" baseline="0" dirty="0" err="1" smtClean="0"/>
              <a:t>cho</a:t>
            </a:r>
            <a:r>
              <a:rPr lang="en-US" altLang="zh-CN" baseline="0" dirty="0" smtClean="0"/>
              <a:t> HS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49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749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01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2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2E82ED4-375F-4F08-A54B-E5C986F28C77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4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media" Target="../media/media1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4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5" Type="http://schemas.openxmlformats.org/officeDocument/2006/relationships/audio" Target="../media/media2.wma"/><Relationship Id="rId10" Type="http://schemas.openxmlformats.org/officeDocument/2006/relationships/image" Target="../media/image12.png"/><Relationship Id="rId4" Type="http://schemas.microsoft.com/office/2007/relationships/media" Target="../media/media2.wma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microsoft.com/office/2007/relationships/hdphoto" Target="../media/hdphoto1.wdp"/><Relationship Id="rId3" Type="http://schemas.microsoft.com/office/2007/relationships/media" Target="../media/media1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7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audio" Target="../media/media4.wma"/><Relationship Id="rId11" Type="http://schemas.openxmlformats.org/officeDocument/2006/relationships/image" Target="../media/image14.png"/><Relationship Id="rId5" Type="http://schemas.microsoft.com/office/2007/relationships/media" Target="../media/media4.wma"/><Relationship Id="rId10" Type="http://schemas.openxmlformats.org/officeDocument/2006/relationships/image" Target="../media/image16.png"/><Relationship Id="rId4" Type="http://schemas.microsoft.com/office/2007/relationships/media" Target="../media/media3.wma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4.png"/><Relationship Id="rId3" Type="http://schemas.microsoft.com/office/2007/relationships/media" Target="../media/media1.mp3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22.png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2.wdp"/><Relationship Id="rId5" Type="http://schemas.openxmlformats.org/officeDocument/2006/relationships/audio" Target="../media/media5.wma"/><Relationship Id="rId10" Type="http://schemas.openxmlformats.org/officeDocument/2006/relationships/image" Target="../media/image21.png"/><Relationship Id="rId4" Type="http://schemas.microsoft.com/office/2007/relationships/media" Target="../media/media5.wma"/><Relationship Id="rId9" Type="http://schemas.openxmlformats.org/officeDocument/2006/relationships/image" Target="../media/image12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8.png"/><Relationship Id="rId3" Type="http://schemas.microsoft.com/office/2007/relationships/media" Target="../media/media1.mp3"/><Relationship Id="rId7" Type="http://schemas.openxmlformats.org/officeDocument/2006/relationships/audio" Target="../media/media7.wma"/><Relationship Id="rId12" Type="http://schemas.openxmlformats.org/officeDocument/2006/relationships/image" Target="../media/image27.png"/><Relationship Id="rId2" Type="http://schemas.openxmlformats.org/officeDocument/2006/relationships/audio" Target="NULL" TargetMode="External"/><Relationship Id="rId16" Type="http://schemas.openxmlformats.org/officeDocument/2006/relationships/image" Target="../media/image29.png"/><Relationship Id="rId1" Type="http://schemas.openxmlformats.org/officeDocument/2006/relationships/tags" Target="../tags/tag5.xml"/><Relationship Id="rId6" Type="http://schemas.microsoft.com/office/2007/relationships/media" Target="../media/media7.wma"/><Relationship Id="rId11" Type="http://schemas.openxmlformats.org/officeDocument/2006/relationships/image" Target="../media/image26.png"/><Relationship Id="rId5" Type="http://schemas.openxmlformats.org/officeDocument/2006/relationships/audio" Target="../media/media6.wma"/><Relationship Id="rId15" Type="http://schemas.openxmlformats.org/officeDocument/2006/relationships/image" Target="../media/image12.png"/><Relationship Id="rId10" Type="http://schemas.openxmlformats.org/officeDocument/2006/relationships/image" Target="../media/image10.jpg"/><Relationship Id="rId4" Type="http://schemas.microsoft.com/office/2007/relationships/media" Target="../media/media6.wma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3.jpeg"/><Relationship Id="rId3" Type="http://schemas.microsoft.com/office/2007/relationships/media" Target="../media/media1.mp3"/><Relationship Id="rId7" Type="http://schemas.openxmlformats.org/officeDocument/2006/relationships/image" Target="../media/image10.jpg"/><Relationship Id="rId12" Type="http://schemas.microsoft.com/office/2007/relationships/hdphoto" Target="../media/hdphoto3.wdp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10" Type="http://schemas.openxmlformats.org/officeDocument/2006/relationships/image" Target="../media/image31.png"/><Relationship Id="rId4" Type="http://schemas.microsoft.com/office/2007/relationships/media" Target="../media/media8.wma"/><Relationship Id="rId9" Type="http://schemas.openxmlformats.org/officeDocument/2006/relationships/image" Target="../media/image30.jpg"/><Relationship Id="rId1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971921" y="-319797"/>
            <a:ext cx="7465667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25483" y="1945985"/>
            <a:ext cx="45734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10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10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0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endParaRPr lang="zh-CN" altLang="en-US" sz="107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9E61F7-015B-4ACF-A495-DC5688151A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27500" r="63667" b="47667"/>
          <a:stretch/>
        </p:blipFill>
        <p:spPr>
          <a:xfrm rot="20779406">
            <a:off x="101386" y="1747331"/>
            <a:ext cx="9658350" cy="56769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51252BE-3366-4F04-BCEF-526F1C047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2194122-9C18-4322-8EAF-D63E8FC91431}"/>
              </a:ext>
            </a:extLst>
          </p:cNvPr>
          <p:cNvSpPr txBox="1"/>
          <p:nvPr/>
        </p:nvSpPr>
        <p:spPr>
          <a:xfrm rot="20748476">
            <a:off x="653987" y="3123589"/>
            <a:ext cx="59153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Chúc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mừng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bạn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đã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dành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5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ngôi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sao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may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mắn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Hãy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tiếp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tục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cố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gắng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2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nhé</a:t>
            </a:r>
            <a:r>
              <a:rPr lang="en-US" altLang="zh-CN" sz="32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!</a:t>
            </a:r>
            <a:endParaRPr lang="zh-CN" altLang="en-US" sz="3200" i="1" dirty="0">
              <a:solidFill>
                <a:srgbClr val="C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949D103-3F93-4CAE-B4E3-3E4370C191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8"/>
          <a:stretch/>
        </p:blipFill>
        <p:spPr>
          <a:xfrm>
            <a:off x="-234464" y="263768"/>
            <a:ext cx="3512236" cy="63304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ACFBF83-17B2-455C-ABD8-2240693FFE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9" r="2406"/>
          <a:stretch/>
        </p:blipFill>
        <p:spPr>
          <a:xfrm>
            <a:off x="9942932" y="2233327"/>
            <a:ext cx="2455393" cy="53292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8DF877E-12F8-4550-B80A-5CE958C1A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13" y="1777363"/>
            <a:ext cx="4164470" cy="41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36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1E653C-F479-4293-BDE5-4564F6C733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2D37D51-C1C9-45FA-8BFE-20E7A92E3531}"/>
              </a:ext>
            </a:extLst>
          </p:cNvPr>
          <p:cNvSpPr txBox="1"/>
          <p:nvPr/>
        </p:nvSpPr>
        <p:spPr>
          <a:xfrm rot="21071653">
            <a:off x="3967767" y="1907261"/>
            <a:ext cx="62994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err="1" smtClean="0">
                <a:solidFill>
                  <a:srgbClr val="F2C31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Củng</a:t>
            </a:r>
            <a:r>
              <a:rPr lang="en-US" altLang="zh-CN" sz="11500" dirty="0" smtClean="0">
                <a:solidFill>
                  <a:srgbClr val="F2C31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11500" dirty="0" err="1" smtClean="0">
                <a:solidFill>
                  <a:srgbClr val="F2C31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cố</a:t>
            </a:r>
            <a:endParaRPr lang="zh-CN" altLang="en-US" sz="11500" dirty="0">
              <a:solidFill>
                <a:srgbClr val="F2C31D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F68C8B0-46A7-40C0-9C04-B624BF578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01" y="2667659"/>
            <a:ext cx="4874376" cy="48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32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BD8A599-AFED-433E-95C7-B32468F428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714"/>
            <a:ext cx="4876190" cy="41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909991C-CF08-4666-B678-A0E7ED0717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8523D55-D67B-4B3A-91FD-3ADF23A6D4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810">
            <a:off x="2992305" y="604860"/>
            <a:ext cx="10288751" cy="660194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71906E1-A978-402B-A66B-3C83562C3E24}"/>
              </a:ext>
            </a:extLst>
          </p:cNvPr>
          <p:cNvSpPr txBox="1"/>
          <p:nvPr/>
        </p:nvSpPr>
        <p:spPr>
          <a:xfrm rot="551837">
            <a:off x="5507072" y="1874506"/>
            <a:ext cx="52592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Tìm</a:t>
            </a:r>
            <a:r>
              <a:rPr lang="en-US" altLang="zh-CN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từ</a:t>
            </a:r>
            <a:r>
              <a:rPr lang="en-US" altLang="zh-CN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ngữ</a:t>
            </a:r>
            <a:r>
              <a:rPr lang="en-US" altLang="zh-CN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có</a:t>
            </a:r>
            <a:r>
              <a:rPr lang="en-US" altLang="zh-CN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tiếng</a:t>
            </a:r>
            <a:r>
              <a:rPr lang="en-US" altLang="zh-CN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chứa</a:t>
            </a:r>
            <a:r>
              <a:rPr lang="en-US" altLang="zh-CN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vấn</a:t>
            </a:r>
            <a:r>
              <a:rPr lang="en-US" altLang="zh-CN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uya</a:t>
            </a:r>
            <a:r>
              <a:rPr lang="en-US" altLang="zh-CN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uây</a:t>
            </a:r>
            <a:r>
              <a:rPr lang="en-US" altLang="zh-CN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uyp</a:t>
            </a:r>
            <a:r>
              <a:rPr lang="en-US" altLang="zh-CN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 smtClean="0">
                <a:solidFill>
                  <a:srgbClr val="92D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uynh</a:t>
            </a:r>
            <a:r>
              <a:rPr lang="en-US" altLang="zh-CN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 smtClean="0">
                <a:solidFill>
                  <a:schemeClr val="accent4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uych</a:t>
            </a:r>
            <a:r>
              <a:rPr lang="en-US" altLang="zh-CN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 smtClean="0">
                <a:solidFill>
                  <a:srgbClr val="FF940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uyu</a:t>
            </a:r>
            <a:r>
              <a:rPr lang="en-US" altLang="zh-CN" sz="4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oong</a:t>
            </a:r>
            <a:endParaRPr lang="zh-CN" altLang="en-US" sz="4400" b="1" dirty="0">
              <a:solidFill>
                <a:srgbClr val="FF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10835195" y="5728475"/>
            <a:ext cx="1123950" cy="872149"/>
          </a:xfrm>
          <a:prstGeom prst="heart">
            <a:avLst/>
          </a:prstGeom>
          <a:solidFill>
            <a:srgbClr val="FF593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bensound-ukul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" end="121412.357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70973" y="-1257230"/>
            <a:ext cx="609600" cy="609600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16099" y="-1152147"/>
            <a:ext cx="609600" cy="609600"/>
          </a:xfrm>
          <a:prstGeom prst="rect">
            <a:avLst/>
          </a:prstGeom>
        </p:spPr>
      </p:pic>
      <p:sp>
        <p:nvSpPr>
          <p:cNvPr id="16" name="文本框 7">
            <a:extLst>
              <a:ext uri="{FF2B5EF4-FFF2-40B4-BE49-F238E27FC236}">
                <a16:creationId xmlns:a16="http://schemas.microsoft.com/office/drawing/2014/main" id="{971906E1-A978-402B-A66B-3C83562C3E24}"/>
              </a:ext>
            </a:extLst>
          </p:cNvPr>
          <p:cNvSpPr txBox="1"/>
          <p:nvPr/>
        </p:nvSpPr>
        <p:spPr>
          <a:xfrm rot="1209116">
            <a:off x="5396091" y="1851921"/>
            <a:ext cx="5259216" cy="367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Hãy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hợp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tác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với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bạn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cùng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bàn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của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mình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để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tìm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những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từ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ngữ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chính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xác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000" b="1" dirty="0" err="1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nhé</a:t>
            </a:r>
            <a:r>
              <a:rPr lang="en-US" altLang="zh-CN" sz="4000" b="1" dirty="0" smtClean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  <a:endParaRPr lang="zh-CN" altLang="en-US" sz="4000" b="1" dirty="0">
              <a:solidFill>
                <a:srgbClr val="FF33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881079"/>
      </p:ext>
    </p:extLst>
  </p:cSld>
  <p:clrMapOvr>
    <a:masterClrMapping/>
  </p:clrMapOvr>
  <p:transition spd="slow" advTm="246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49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6" grpId="0"/>
    </p:bldLst>
  </p:timing>
  <p:extLst>
    <p:ext uri="{E180D4A7-C9FB-4DFB-919C-405C955672EB}">
      <p14:showEvtLst xmlns:p14="http://schemas.microsoft.com/office/powerpoint/2010/main">
        <p14:playEvt time="471" objId="12"/>
        <p14:stopEvt time="24689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-25759" y="-10308"/>
            <a:ext cx="12191980" cy="6857990"/>
          </a:xfrm>
          <a:prstGeom prst="rect">
            <a:avLst/>
          </a:prstGeom>
        </p:spPr>
      </p:pic>
      <p:pic>
        <p:nvPicPr>
          <p:cNvPr id="9" name="图片 29">
            <a:extLst>
              <a:ext uri="{FF2B5EF4-FFF2-40B4-BE49-F238E27FC236}">
                <a16:creationId xmlns:a16="http://schemas.microsoft.com/office/drawing/2014/main" id="{A9F6EDC3-A118-41D0-88A7-91859F3ED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0980">
            <a:off x="7469049" y="2596359"/>
            <a:ext cx="3935418" cy="449476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F9B7285-7B95-4063-8C2E-AD28E3327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2204">
            <a:off x="1122882" y="2358931"/>
            <a:ext cx="3901248" cy="4573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8701" y="3732050"/>
            <a:ext cx="3633234" cy="200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uya</a:t>
            </a:r>
            <a:r>
              <a:rPr lang="en-US" altLang="zh-CN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 </a:t>
            </a:r>
            <a:r>
              <a:rPr lang="en-US" altLang="zh-CN" sz="4400" b="1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uyp</a:t>
            </a:r>
            <a:r>
              <a:rPr lang="en-US" altLang="zh-CN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uynh</a:t>
            </a:r>
            <a:r>
              <a:rPr lang="en-US" altLang="zh-CN" sz="44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 smtClean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oong</a:t>
            </a:r>
            <a:endParaRPr lang="en-US" altLang="zh-CN" sz="4400" b="1" dirty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8364" y="4118257"/>
            <a:ext cx="3393757" cy="200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uych</a:t>
            </a:r>
            <a:r>
              <a:rPr lang="en-US" altLang="zh-CN" sz="44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uây</a:t>
            </a:r>
            <a:r>
              <a:rPr lang="en-US" altLang="zh-CN" sz="44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zh-CN" sz="4400" b="1" dirty="0" err="1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uyu</a:t>
            </a:r>
            <a:endParaRPr lang="zh-CN" altLang="en-US" sz="44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1865" y="1642300"/>
            <a:ext cx="1931838" cy="1943932"/>
            <a:chOff x="781865" y="1303936"/>
            <a:chExt cx="2076808" cy="2089810"/>
          </a:xfrm>
        </p:grpSpPr>
        <p:grpSp>
          <p:nvGrpSpPr>
            <p:cNvPr id="14" name="组合 10"/>
            <p:cNvGrpSpPr/>
            <p:nvPr/>
          </p:nvGrpSpPr>
          <p:grpSpPr>
            <a:xfrm>
              <a:off x="781865" y="1303936"/>
              <a:ext cx="2076808" cy="2089810"/>
              <a:chOff x="5533163" y="1969001"/>
              <a:chExt cx="1382734" cy="1382734"/>
            </a:xfrm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16" name="椭圆 12"/>
              <p:cNvSpPr/>
              <p:nvPr/>
            </p:nvSpPr>
            <p:spPr>
              <a:xfrm>
                <a:off x="5533163" y="1969001"/>
                <a:ext cx="1382734" cy="1382734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椭圆 13"/>
              <p:cNvSpPr/>
              <p:nvPr/>
            </p:nvSpPr>
            <p:spPr>
              <a:xfrm>
                <a:off x="5595265" y="2031103"/>
                <a:ext cx="1258530" cy="1258530"/>
              </a:xfrm>
              <a:prstGeom prst="ellipse">
                <a:avLst/>
              </a:prstGeom>
              <a:solidFill>
                <a:srgbClr val="FFC000"/>
              </a:solidFill>
              <a:ln w="19050" cap="flat" cmpd="sng" algn="ctr">
                <a:noFill/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73544" y="1712185"/>
              <a:ext cx="1693450" cy="1292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>
                  <a:latin typeface=".VnCooper" panose="020B7200000000000000" pitchFamily="34" charset="0"/>
                </a:rPr>
                <a:t>N1</a:t>
              </a:r>
              <a:endParaRPr lang="en-US" sz="7200" b="1" dirty="0">
                <a:latin typeface=".VnCooper" panose="020B7200000000000000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608141" y="1701607"/>
            <a:ext cx="2027960" cy="1982672"/>
            <a:chOff x="9552753" y="1471106"/>
            <a:chExt cx="2296774" cy="1828782"/>
          </a:xfrm>
        </p:grpSpPr>
        <p:grpSp>
          <p:nvGrpSpPr>
            <p:cNvPr id="19" name="组合 46"/>
            <p:cNvGrpSpPr/>
            <p:nvPr/>
          </p:nvGrpSpPr>
          <p:grpSpPr>
            <a:xfrm>
              <a:off x="9552753" y="1471106"/>
              <a:ext cx="2176194" cy="1828782"/>
              <a:chOff x="5533163" y="1969001"/>
              <a:chExt cx="1382734" cy="1382734"/>
            </a:xfrm>
            <a:solidFill>
              <a:srgbClr val="92D050"/>
            </a:solidFill>
            <a:effectLst>
              <a:outerShdw blurRad="228600" dist="165100" dir="5400000" sx="86000" sy="86000" algn="ctr" rotWithShape="0">
                <a:srgbClr val="000000">
                  <a:alpha val="39000"/>
                </a:srgbClr>
              </a:outerShdw>
            </a:effectLst>
          </p:grpSpPr>
          <p:sp>
            <p:nvSpPr>
              <p:cNvPr id="21" name="椭圆 48"/>
              <p:cNvSpPr/>
              <p:nvPr/>
            </p:nvSpPr>
            <p:spPr>
              <a:xfrm>
                <a:off x="5533163" y="1969001"/>
                <a:ext cx="1382734" cy="1382734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椭圆 49"/>
              <p:cNvSpPr/>
              <p:nvPr/>
            </p:nvSpPr>
            <p:spPr>
              <a:xfrm>
                <a:off x="5595265" y="2031103"/>
                <a:ext cx="1258530" cy="1258530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71804" y="1843227"/>
              <a:ext cx="2077723" cy="138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atin typeface=".VnCooper" panose="020B7200000000000000" pitchFamily="34" charset="0"/>
                </a:rPr>
                <a:t>N2</a:t>
              </a:r>
              <a:endParaRPr lang="en-US" sz="7200" b="1" dirty="0">
                <a:latin typeface=".VnCooper" panose="020B7200000000000000" pitchFamily="34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999962" y="296150"/>
            <a:ext cx="6456319" cy="22199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Thảo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luận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nhóm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đôi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để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tìm</a:t>
            </a:r>
            <a:r>
              <a:rPr lang="zh-CN" altLang="en-US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ngữ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chứa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vần</a:t>
            </a:r>
            <a:r>
              <a:rPr lang="en-US" altLang="zh-CN" sz="4800" dirty="0">
                <a:solidFill>
                  <a:srgbClr val="E46C0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467023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B73F504-0C33-43CA-88BB-7BFF5ED2CF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405105"/>
            <a:ext cx="4212872" cy="5391209"/>
          </a:xfrm>
          <a:prstGeom prst="rect">
            <a:avLst/>
          </a:prstGeom>
        </p:spPr>
      </p:pic>
      <p:sp>
        <p:nvSpPr>
          <p:cNvPr id="8" name="Heart 7"/>
          <p:cNvSpPr/>
          <p:nvPr/>
        </p:nvSpPr>
        <p:spPr>
          <a:xfrm>
            <a:off x="160455" y="266483"/>
            <a:ext cx="1123950" cy="872149"/>
          </a:xfrm>
          <a:prstGeom prst="heart">
            <a:avLst/>
          </a:prstGeom>
          <a:solidFill>
            <a:srgbClr val="FF593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bensound-ukul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" end="131342.357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70973" y="-1257230"/>
            <a:ext cx="609600" cy="609600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st="1334" end="288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25435" y="-1448549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0" t="48660" r="9015" b="7792"/>
          <a:stretch/>
        </p:blipFill>
        <p:spPr>
          <a:xfrm>
            <a:off x="3722864" y="0"/>
            <a:ext cx="8469135" cy="6857999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29750" y="-129652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182945"/>
      </p:ext>
    </p:extLst>
  </p:cSld>
  <p:clrMapOvr>
    <a:masterClrMapping/>
  </p:clrMapOvr>
  <p:transition spd="slow" advTm="197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5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438" objId="11"/>
        <p14:stopEvt time="19733" objId="11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51252BE-3366-4F04-BCEF-526F1C047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49D103-3F93-4CAE-B4E3-3E4370C191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8"/>
          <a:stretch/>
        </p:blipFill>
        <p:spPr>
          <a:xfrm rot="11971991">
            <a:off x="9785901" y="-1371828"/>
            <a:ext cx="2893921" cy="5216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2" t="53904" r="5223" b="6387"/>
          <a:stretch/>
        </p:blipFill>
        <p:spPr>
          <a:xfrm>
            <a:off x="451297" y="654724"/>
            <a:ext cx="9822425" cy="62533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4" name="Rounded Rectangle 13"/>
          <p:cNvSpPr/>
          <p:nvPr/>
        </p:nvSpPr>
        <p:spPr>
          <a:xfrm rot="616097">
            <a:off x="1139161" y="4709624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616097">
            <a:off x="7554516" y="2850401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616097">
            <a:off x="7592055" y="1165644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616097">
            <a:off x="5527220" y="986956"/>
            <a:ext cx="1850178" cy="13739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616097">
            <a:off x="3173090" y="1165644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616097">
            <a:off x="3348202" y="2787059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616097">
            <a:off x="7849821" y="4852402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616097">
            <a:off x="5401961" y="3030183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616097">
            <a:off x="5527012" y="4852401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616097">
            <a:off x="1006445" y="2811021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616097">
            <a:off x="3204203" y="4713582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616097">
            <a:off x="1047506" y="955218"/>
            <a:ext cx="1850178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49" y="865927"/>
            <a:ext cx="1550181" cy="15501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89" y="720341"/>
            <a:ext cx="2130071" cy="21300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08" y="789811"/>
            <a:ext cx="2060601" cy="20606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65" y="841865"/>
            <a:ext cx="2035301" cy="20353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13" y="2610652"/>
            <a:ext cx="2035301" cy="20353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09" y="2479170"/>
            <a:ext cx="2035301" cy="20353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92" y="4526204"/>
            <a:ext cx="2035301" cy="20353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62" y="4429747"/>
            <a:ext cx="2035301" cy="20353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71" y="4366997"/>
            <a:ext cx="2035301" cy="20353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82" y="2982557"/>
            <a:ext cx="1550181" cy="15501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11" y="2721729"/>
            <a:ext cx="1550181" cy="15501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81" y="4658501"/>
            <a:ext cx="1550181" cy="15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937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27B3150-76EB-4422-82A3-C2A6414ED1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A6B63D4-1131-4408-A580-E1F8E4D412C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5" t="22112" r="14204" b="21643"/>
          <a:stretch/>
        </p:blipFill>
        <p:spPr>
          <a:xfrm>
            <a:off x="574270" y="1670692"/>
            <a:ext cx="8121495" cy="541430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2838147-B02A-46D6-AE4E-DFE501B13700}"/>
              </a:ext>
            </a:extLst>
          </p:cNvPr>
          <p:cNvSpPr txBox="1"/>
          <p:nvPr/>
        </p:nvSpPr>
        <p:spPr>
          <a:xfrm>
            <a:off x="1498857" y="3226442"/>
            <a:ext cx="7296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4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CN" sz="4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Hãy</a:t>
            </a:r>
            <a:r>
              <a:rPr lang="en-US" altLang="zh-CN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nói</a:t>
            </a:r>
            <a:r>
              <a:rPr lang="en-US" altLang="zh-CN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về</a:t>
            </a:r>
            <a:r>
              <a:rPr lang="en-US" altLang="zh-CN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gia</a:t>
            </a:r>
            <a:r>
              <a:rPr lang="en-US" altLang="zh-CN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đình</a:t>
            </a:r>
            <a:r>
              <a:rPr lang="en-US" altLang="zh-CN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4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</a:t>
            </a:r>
            <a:endParaRPr lang="zh-CN" altLang="en-US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zh-CN" altLang="en-US" sz="4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3D4986AB-9030-457A-9995-DBA50B4350D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730">
            <a:off x="8833095" y="2542754"/>
            <a:ext cx="2719092" cy="4229698"/>
          </a:xfrm>
          <a:prstGeom prst="rect">
            <a:avLst/>
          </a:prstGeom>
        </p:spPr>
      </p:pic>
      <p:pic>
        <p:nvPicPr>
          <p:cNvPr id="16" name="bensound-ukul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" end="121220.357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370973" y="-1257230"/>
            <a:ext cx="609600" cy="6096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23881" y="-961830"/>
            <a:ext cx="609600" cy="609600"/>
          </a:xfrm>
          <a:prstGeom prst="rect">
            <a:avLst/>
          </a:prstGeom>
        </p:spPr>
      </p:pic>
      <p:sp>
        <p:nvSpPr>
          <p:cNvPr id="17" name="Heart 16"/>
          <p:cNvSpPr/>
          <p:nvPr/>
        </p:nvSpPr>
        <p:spPr>
          <a:xfrm>
            <a:off x="273307" y="5776774"/>
            <a:ext cx="1123950" cy="872149"/>
          </a:xfrm>
          <a:prstGeom prst="heart">
            <a:avLst/>
          </a:prstGeom>
          <a:solidFill>
            <a:srgbClr val="FF593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19182" y="215212"/>
            <a:ext cx="11635652" cy="1595747"/>
            <a:chOff x="7308335" y="-2869386"/>
            <a:chExt cx="12884665" cy="1595747"/>
          </a:xfrm>
        </p:grpSpPr>
        <p:grpSp>
          <p:nvGrpSpPr>
            <p:cNvPr id="19" name="组合 52">
              <a:extLst>
                <a:ext uri="{FF2B5EF4-FFF2-40B4-BE49-F238E27FC236}">
                  <a16:creationId xmlns:a16="http://schemas.microsoft.com/office/drawing/2014/main" id="{799C28F8-E3BE-4A37-B6B3-832637693CCE}"/>
                </a:ext>
              </a:extLst>
            </p:cNvPr>
            <p:cNvGrpSpPr/>
            <p:nvPr/>
          </p:nvGrpSpPr>
          <p:grpSpPr>
            <a:xfrm>
              <a:off x="8218739" y="-2779278"/>
              <a:ext cx="11974261" cy="1505639"/>
              <a:chOff x="5442154" y="1128254"/>
              <a:chExt cx="5387435" cy="881071"/>
            </a:xfrm>
          </p:grpSpPr>
          <p:pic>
            <p:nvPicPr>
              <p:cNvPr id="20" name="图片 21">
                <a:extLst>
                  <a:ext uri="{FF2B5EF4-FFF2-40B4-BE49-F238E27FC236}">
                    <a16:creationId xmlns:a16="http://schemas.microsoft.com/office/drawing/2014/main" id="{30B7EE7E-014E-4FAD-B2CB-23A222DFD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2154" y="1128254"/>
                <a:ext cx="5387435" cy="881071"/>
              </a:xfrm>
              <a:prstGeom prst="rect">
                <a:avLst/>
              </a:prstGeom>
            </p:spPr>
          </p:pic>
          <p:sp>
            <p:nvSpPr>
              <p:cNvPr id="21" name="文本框 76"/>
              <p:cNvSpPr txBox="1"/>
              <p:nvPr/>
            </p:nvSpPr>
            <p:spPr>
              <a:xfrm>
                <a:off x="5851288" y="1280397"/>
                <a:ext cx="4569168" cy="378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Gia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đình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em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có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mấy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người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? </a:t>
                </a: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Gồm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những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noProof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ai</a:t>
                </a:r>
                <a:r>
                  <a:rPr lang="en-US" altLang="zh-CN" sz="3600" b="1" kern="0" noProof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?</a:t>
                </a:r>
                <a:endParaRPr kumimoji="0" lang="zh-CN" altLang="en-US" sz="3600" b="1" i="0" u="none" strike="noStrike" kern="0" normalizeH="0" baseline="0" noProof="0" dirty="0">
                  <a:solidFill>
                    <a:srgbClr val="28B8D3"/>
                  </a:solidFill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34" name="云形 64">
              <a:extLst>
                <a:ext uri="{FF2B5EF4-FFF2-40B4-BE49-F238E27FC236}">
                  <a16:creationId xmlns:a16="http://schemas.microsoft.com/office/drawing/2014/main" id="{B9B81FDF-EDB4-41EA-B8C0-76814B4B172E}"/>
                </a:ext>
              </a:extLst>
            </p:cNvPr>
            <p:cNvSpPr/>
            <p:nvPr/>
          </p:nvSpPr>
          <p:spPr>
            <a:xfrm>
              <a:off x="7308335" y="-2869386"/>
              <a:ext cx="1824816" cy="1444639"/>
            </a:xfrm>
            <a:prstGeom prst="cloud">
              <a:avLst/>
            </a:prstGeom>
            <a:solidFill>
              <a:srgbClr val="28B8D3"/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2144" y="1939040"/>
            <a:ext cx="11668489" cy="1511816"/>
            <a:chOff x="7271974" y="-2785455"/>
            <a:chExt cx="12921026" cy="1511816"/>
          </a:xfrm>
        </p:grpSpPr>
        <p:grpSp>
          <p:nvGrpSpPr>
            <p:cNvPr id="41" name="组合 52">
              <a:extLst>
                <a:ext uri="{FF2B5EF4-FFF2-40B4-BE49-F238E27FC236}">
                  <a16:creationId xmlns:a16="http://schemas.microsoft.com/office/drawing/2014/main" id="{799C28F8-E3BE-4A37-B6B3-832637693CCE}"/>
                </a:ext>
              </a:extLst>
            </p:cNvPr>
            <p:cNvGrpSpPr/>
            <p:nvPr/>
          </p:nvGrpSpPr>
          <p:grpSpPr>
            <a:xfrm>
              <a:off x="8218739" y="-2779278"/>
              <a:ext cx="11974261" cy="1505639"/>
              <a:chOff x="5442154" y="1128254"/>
              <a:chExt cx="5387435" cy="881071"/>
            </a:xfrm>
          </p:grpSpPr>
          <p:pic>
            <p:nvPicPr>
              <p:cNvPr id="43" name="图片 21">
                <a:extLst>
                  <a:ext uri="{FF2B5EF4-FFF2-40B4-BE49-F238E27FC236}">
                    <a16:creationId xmlns:a16="http://schemas.microsoft.com/office/drawing/2014/main" id="{30B7EE7E-014E-4FAD-B2CB-23A222DFD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2154" y="1128254"/>
                <a:ext cx="5387435" cy="881071"/>
              </a:xfrm>
              <a:prstGeom prst="rect">
                <a:avLst/>
              </a:prstGeom>
            </p:spPr>
          </p:pic>
          <p:sp>
            <p:nvSpPr>
              <p:cNvPr id="44" name="文本框 76"/>
              <p:cNvSpPr txBox="1"/>
              <p:nvPr/>
            </p:nvSpPr>
            <p:spPr>
              <a:xfrm>
                <a:off x="6887523" y="1280397"/>
                <a:ext cx="2496703" cy="378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normalizeH="0" baseline="0" noProof="0" dirty="0" err="1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Mỗi</a:t>
                </a:r>
                <a:r>
                  <a:rPr kumimoji="0" lang="en-US" altLang="zh-CN" sz="3600" b="1" i="0" u="none" strike="noStrike" kern="0" normalizeH="0" noProof="0" dirty="0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kumimoji="0" lang="en-US" altLang="zh-CN" sz="3600" b="1" i="0" u="none" strike="noStrike" kern="0" normalizeH="0" noProof="0" dirty="0" err="1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người</a:t>
                </a:r>
                <a:r>
                  <a:rPr kumimoji="0" lang="en-US" altLang="zh-CN" sz="3600" b="1" i="0" u="none" strike="noStrike" kern="0" normalizeH="0" noProof="0" dirty="0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kumimoji="0" lang="en-US" altLang="zh-CN" sz="3600" b="1" i="0" u="none" strike="noStrike" kern="0" normalizeH="0" noProof="0" dirty="0" err="1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làm</a:t>
                </a:r>
                <a:r>
                  <a:rPr kumimoji="0" lang="en-US" altLang="zh-CN" sz="3600" b="1" i="0" u="none" strike="noStrike" kern="0" normalizeH="0" noProof="0" dirty="0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kumimoji="0" lang="en-US" altLang="zh-CN" sz="3600" b="1" i="0" u="none" strike="noStrike" kern="0" normalizeH="0" noProof="0" dirty="0" err="1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nghề</a:t>
                </a:r>
                <a:r>
                  <a:rPr kumimoji="0" lang="en-US" altLang="zh-CN" sz="3600" b="1" i="0" u="none" strike="noStrike" kern="0" normalizeH="0" noProof="0" dirty="0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kumimoji="0" lang="en-US" altLang="zh-CN" sz="3600" b="1" i="0" u="none" strike="noStrike" kern="0" normalizeH="0" noProof="0" dirty="0" err="1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gì</a:t>
                </a:r>
                <a:r>
                  <a:rPr kumimoji="0" lang="en-US" altLang="zh-CN" sz="3600" b="1" i="0" u="none" strike="noStrike" kern="0" normalizeH="0" noProof="0" dirty="0" smtClean="0">
                    <a:solidFill>
                      <a:srgbClr val="28B8D3"/>
                    </a:solidFill>
                    <a:uLnTx/>
                    <a:uFillTx/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?</a:t>
                </a:r>
                <a:endParaRPr kumimoji="0" lang="zh-CN" altLang="en-US" sz="3600" b="1" i="0" u="none" strike="noStrike" kern="0" normalizeH="0" baseline="0" noProof="0" dirty="0">
                  <a:solidFill>
                    <a:srgbClr val="28B8D3"/>
                  </a:solidFill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42" name="云形 64">
              <a:extLst>
                <a:ext uri="{FF2B5EF4-FFF2-40B4-BE49-F238E27FC236}">
                  <a16:creationId xmlns:a16="http://schemas.microsoft.com/office/drawing/2014/main" id="{B9B81FDF-EDB4-41EA-B8C0-76814B4B172E}"/>
                </a:ext>
              </a:extLst>
            </p:cNvPr>
            <p:cNvSpPr/>
            <p:nvPr/>
          </p:nvSpPr>
          <p:spPr>
            <a:xfrm>
              <a:off x="7271974" y="-2785455"/>
              <a:ext cx="1867006" cy="1444639"/>
            </a:xfrm>
            <a:prstGeom prst="cloud">
              <a:avLst/>
            </a:prstGeom>
            <a:solidFill>
              <a:srgbClr val="28B8D3"/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6615" y="3585164"/>
            <a:ext cx="11594961" cy="1558136"/>
            <a:chOff x="7353394" y="-2869109"/>
            <a:chExt cx="12839606" cy="1558136"/>
          </a:xfrm>
        </p:grpSpPr>
        <p:grpSp>
          <p:nvGrpSpPr>
            <p:cNvPr id="46" name="组合 52">
              <a:extLst>
                <a:ext uri="{FF2B5EF4-FFF2-40B4-BE49-F238E27FC236}">
                  <a16:creationId xmlns:a16="http://schemas.microsoft.com/office/drawing/2014/main" id="{799C28F8-E3BE-4A37-B6B3-832637693CCE}"/>
                </a:ext>
              </a:extLst>
            </p:cNvPr>
            <p:cNvGrpSpPr/>
            <p:nvPr/>
          </p:nvGrpSpPr>
          <p:grpSpPr>
            <a:xfrm>
              <a:off x="8218739" y="-2816612"/>
              <a:ext cx="11974261" cy="1505639"/>
              <a:chOff x="5442154" y="1106407"/>
              <a:chExt cx="5387435" cy="881071"/>
            </a:xfrm>
          </p:grpSpPr>
          <p:pic>
            <p:nvPicPr>
              <p:cNvPr id="48" name="图片 21">
                <a:extLst>
                  <a:ext uri="{FF2B5EF4-FFF2-40B4-BE49-F238E27FC236}">
                    <a16:creationId xmlns:a16="http://schemas.microsoft.com/office/drawing/2014/main" id="{30B7EE7E-014E-4FAD-B2CB-23A222DFD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2154" y="1106407"/>
                <a:ext cx="5387435" cy="881071"/>
              </a:xfrm>
              <a:prstGeom prst="rect">
                <a:avLst/>
              </a:prstGeom>
            </p:spPr>
          </p:pic>
          <p:sp>
            <p:nvSpPr>
              <p:cNvPr id="49" name="文本框 76"/>
              <p:cNvSpPr txBox="1"/>
              <p:nvPr/>
            </p:nvSpPr>
            <p:spPr>
              <a:xfrm>
                <a:off x="6395566" y="1280397"/>
                <a:ext cx="3480625" cy="378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Em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thường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làm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gì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cùng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gia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đình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?</a:t>
                </a:r>
                <a:endParaRPr kumimoji="0" lang="zh-CN" altLang="en-US" sz="3600" b="1" i="0" u="none" strike="noStrike" kern="0" normalizeH="0" baseline="0" noProof="0" dirty="0">
                  <a:solidFill>
                    <a:srgbClr val="28B8D3"/>
                  </a:solidFill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47" name="云形 64">
              <a:extLst>
                <a:ext uri="{FF2B5EF4-FFF2-40B4-BE49-F238E27FC236}">
                  <a16:creationId xmlns:a16="http://schemas.microsoft.com/office/drawing/2014/main" id="{B9B81FDF-EDB4-41EA-B8C0-76814B4B172E}"/>
                </a:ext>
              </a:extLst>
            </p:cNvPr>
            <p:cNvSpPr/>
            <p:nvPr/>
          </p:nvSpPr>
          <p:spPr>
            <a:xfrm>
              <a:off x="7353394" y="-2869109"/>
              <a:ext cx="1730688" cy="1444639"/>
            </a:xfrm>
            <a:prstGeom prst="cloud">
              <a:avLst/>
            </a:prstGeom>
            <a:solidFill>
              <a:srgbClr val="28B8D3"/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3074" y="5260104"/>
            <a:ext cx="11614998" cy="1505639"/>
            <a:chOff x="7331206" y="-2779278"/>
            <a:chExt cx="12861794" cy="1505639"/>
          </a:xfrm>
        </p:grpSpPr>
        <p:grpSp>
          <p:nvGrpSpPr>
            <p:cNvPr id="51" name="组合 52">
              <a:extLst>
                <a:ext uri="{FF2B5EF4-FFF2-40B4-BE49-F238E27FC236}">
                  <a16:creationId xmlns:a16="http://schemas.microsoft.com/office/drawing/2014/main" id="{799C28F8-E3BE-4A37-B6B3-832637693CCE}"/>
                </a:ext>
              </a:extLst>
            </p:cNvPr>
            <p:cNvGrpSpPr/>
            <p:nvPr/>
          </p:nvGrpSpPr>
          <p:grpSpPr>
            <a:xfrm>
              <a:off x="8218739" y="-2779278"/>
              <a:ext cx="11974261" cy="1505639"/>
              <a:chOff x="5442154" y="1128254"/>
              <a:chExt cx="5387435" cy="881071"/>
            </a:xfrm>
          </p:grpSpPr>
          <p:pic>
            <p:nvPicPr>
              <p:cNvPr id="53" name="图片 21">
                <a:extLst>
                  <a:ext uri="{FF2B5EF4-FFF2-40B4-BE49-F238E27FC236}">
                    <a16:creationId xmlns:a16="http://schemas.microsoft.com/office/drawing/2014/main" id="{30B7EE7E-014E-4FAD-B2CB-23A222DFD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2154" y="1128254"/>
                <a:ext cx="5387435" cy="881071"/>
              </a:xfrm>
              <a:prstGeom prst="rect">
                <a:avLst/>
              </a:prstGeom>
            </p:spPr>
          </p:pic>
          <p:sp>
            <p:nvSpPr>
              <p:cNvPr id="54" name="文本框 76"/>
              <p:cNvSpPr txBox="1"/>
              <p:nvPr/>
            </p:nvSpPr>
            <p:spPr>
              <a:xfrm>
                <a:off x="5817629" y="1305705"/>
                <a:ext cx="4899006" cy="378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Tình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cảm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của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em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đối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với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gia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đình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như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thế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zh-CN" sz="3600" b="1" kern="0" dirty="0" err="1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nào</a:t>
                </a:r>
                <a:r>
                  <a:rPr lang="en-US" altLang="zh-CN" sz="3600" b="1" kern="0" dirty="0" smtClean="0">
                    <a:solidFill>
                      <a:srgbClr val="28B8D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?</a:t>
                </a:r>
                <a:endParaRPr kumimoji="0" lang="zh-CN" altLang="en-US" sz="3600" b="1" i="0" u="none" strike="noStrike" kern="0" normalizeH="0" baseline="0" noProof="0" dirty="0">
                  <a:solidFill>
                    <a:srgbClr val="28B8D3"/>
                  </a:solidFill>
                  <a:uLnTx/>
                  <a:uFillTx/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52" name="云形 64">
              <a:extLst>
                <a:ext uri="{FF2B5EF4-FFF2-40B4-BE49-F238E27FC236}">
                  <a16:creationId xmlns:a16="http://schemas.microsoft.com/office/drawing/2014/main" id="{B9B81FDF-EDB4-41EA-B8C0-76814B4B172E}"/>
                </a:ext>
              </a:extLst>
            </p:cNvPr>
            <p:cNvSpPr/>
            <p:nvPr/>
          </p:nvSpPr>
          <p:spPr>
            <a:xfrm>
              <a:off x="7331206" y="-2779278"/>
              <a:ext cx="1892916" cy="1444639"/>
            </a:xfrm>
            <a:prstGeom prst="cloud">
              <a:avLst/>
            </a:prstGeom>
            <a:solidFill>
              <a:srgbClr val="28B8D3"/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8886336"/>
      </p:ext>
    </p:extLst>
  </p:cSld>
  <p:clrMapOvr>
    <a:masterClrMapping/>
  </p:clrMapOvr>
  <p:transition spd="slow" advTm="151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512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 isNarration="1">
              <p:cMediaNode vol="10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  <p:extLst>
    <p:ext uri="{E180D4A7-C9FB-4DFB-919C-405C955672EB}">
      <p14:showEvtLst xmlns:p14="http://schemas.microsoft.com/office/powerpoint/2010/main">
        <p14:playEvt time="481" objId="16"/>
        <p14:stopEvt time="15174" objId="1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B444CC-0E6C-438F-8D2A-5E7C8B429A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5" b="76111"/>
          <a:stretch/>
        </p:blipFill>
        <p:spPr>
          <a:xfrm>
            <a:off x="4948199" y="238125"/>
            <a:ext cx="6771484" cy="63817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465D964-9B4F-40D2-91F7-4026D95D5C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017330D-C19E-400D-8549-6A1BE99311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1" y="2032304"/>
            <a:ext cx="4217184" cy="4400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66271" y="3006449"/>
            <a:ext cx="438774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/>
              <a:t>Nghỉ</a:t>
            </a:r>
            <a:r>
              <a:rPr lang="en-US" sz="6600" dirty="0" smtClean="0"/>
              <a:t> </a:t>
            </a:r>
            <a:r>
              <a:rPr lang="en-US" sz="6600" dirty="0" err="1" smtClean="0"/>
              <a:t>giải</a:t>
            </a:r>
            <a:r>
              <a:rPr lang="en-US" sz="6600" dirty="0" smtClean="0"/>
              <a:t> </a:t>
            </a:r>
            <a:r>
              <a:rPr lang="en-US" sz="6600" dirty="0" err="1" smtClean="0"/>
              <a:t>lao</a:t>
            </a:r>
            <a:endParaRPr lang="en-US" sz="6600" dirty="0" smtClean="0"/>
          </a:p>
          <a:p>
            <a:pPr algn="ctr"/>
            <a:r>
              <a:rPr lang="en-US" sz="6600" dirty="0" smtClean="0"/>
              <a:t>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3431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C674AEE-CD82-4866-AA7B-1716ECA838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" y="4208506"/>
            <a:ext cx="1721458" cy="16476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922CCBC-D305-42F2-A949-8DBF358A6F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17" y="5274825"/>
            <a:ext cx="1453511" cy="145351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11870" y="761408"/>
            <a:ext cx="7860123" cy="6158268"/>
            <a:chOff x="1416394" y="450619"/>
            <a:chExt cx="7860123" cy="615826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D717D19-ECBD-4F89-B1BD-AA72B46A7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" t="55204" r="63112" b="164"/>
            <a:stretch/>
          </p:blipFill>
          <p:spPr>
            <a:xfrm>
              <a:off x="1416394" y="450619"/>
              <a:ext cx="7860123" cy="61582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067232" y="2147723"/>
              <a:ext cx="51113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– 2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bensound-ukul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" end="121220.357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70973" y="-1257230"/>
            <a:ext cx="609600" cy="609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AF1599-F257-4EEF-8649-74E6F51712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id="{BE02596D-1079-4C5C-94C0-4E6E0C541D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237">
            <a:off x="8502322" y="2006697"/>
            <a:ext cx="3196242" cy="5508250"/>
          </a:xfrm>
          <a:prstGeom prst="rect">
            <a:avLst/>
          </a:prstGeom>
        </p:spPr>
      </p:pic>
      <p:sp>
        <p:nvSpPr>
          <p:cNvPr id="17" name="Heart 16"/>
          <p:cNvSpPr/>
          <p:nvPr/>
        </p:nvSpPr>
        <p:spPr>
          <a:xfrm>
            <a:off x="259405" y="5856187"/>
            <a:ext cx="1123950" cy="872149"/>
          </a:xfrm>
          <a:prstGeom prst="heart">
            <a:avLst/>
          </a:prstGeom>
          <a:solidFill>
            <a:srgbClr val="FF593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042900" y="-806450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33520" y="585618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6428050"/>
      </p:ext>
    </p:extLst>
  </p:cSld>
  <p:clrMapOvr>
    <a:masterClrMapping/>
  </p:clrMapOvr>
  <p:transition spd="slow" advTm="171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51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0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555" objId="14"/>
        <p14:stopEvt time="17116" objId="1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02A53D-C351-48BF-9C20-E0123A7156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/>
        </p:blipFill>
        <p:spPr>
          <a:xfrm>
            <a:off x="20" y="12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44CFB1-38B8-49BE-80F7-B1E51E5587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B79662-F319-4523-919C-1F4F4055EE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1" y="1001574"/>
            <a:ext cx="1845149" cy="2625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8590A5BB-3C12-4693-893C-0BB3C1CFF5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296362"/>
            <a:ext cx="1976797" cy="34832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826">
            <a:off x="484344" y="3530709"/>
            <a:ext cx="3426777" cy="22400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80" y="4578079"/>
            <a:ext cx="2114552" cy="21145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774">
            <a:off x="2348289" y="1927605"/>
            <a:ext cx="2119375" cy="17185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Heart 16"/>
          <p:cNvSpPr/>
          <p:nvPr/>
        </p:nvSpPr>
        <p:spPr>
          <a:xfrm>
            <a:off x="1446984" y="5916747"/>
            <a:ext cx="1123950" cy="872149"/>
          </a:xfrm>
          <a:prstGeom prst="heart">
            <a:avLst/>
          </a:prstGeom>
          <a:solidFill>
            <a:srgbClr val="FF593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39682" y="1358928"/>
            <a:ext cx="5384848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mở</a:t>
            </a:r>
            <a:r>
              <a:rPr lang="en-US" sz="40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rộng</a:t>
            </a:r>
            <a:r>
              <a:rPr lang="en-US" sz="40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500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0053" y="4578079"/>
            <a:ext cx="42459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2.Nói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dirty="0"/>
          </a:p>
        </p:txBody>
      </p:sp>
      <p:pic>
        <p:nvPicPr>
          <p:cNvPr id="21" name="bensound-ukule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0" end="121220.357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20256" y="-1058853"/>
            <a:ext cx="609600" cy="609600"/>
          </a:xfrm>
          <a:prstGeom prst="rect">
            <a:avLst/>
          </a:prstGeom>
        </p:spPr>
      </p:pic>
      <p:pic>
        <p:nvPicPr>
          <p:cNvPr id="27" name="Audio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250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78226" y="-1058853"/>
            <a:ext cx="609600" cy="609600"/>
          </a:xfrm>
          <a:prstGeom prst="rect">
            <a:avLst/>
          </a:prstGeom>
        </p:spPr>
      </p:pic>
      <p:sp>
        <p:nvSpPr>
          <p:cNvPr id="29" name="Vertical Scroll 28"/>
          <p:cNvSpPr/>
          <p:nvPr/>
        </p:nvSpPr>
        <p:spPr>
          <a:xfrm>
            <a:off x="5545321" y="1820255"/>
            <a:ext cx="4628468" cy="4743805"/>
          </a:xfrm>
          <a:prstGeom prst="verticalScroll">
            <a:avLst/>
          </a:prstGeom>
          <a:solidFill>
            <a:srgbClr val="F5F6B8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Gợi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ý:</a:t>
            </a:r>
          </a:p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Hãy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cùng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đồng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đội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của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mình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vượt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qua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thử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thách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(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Nhóm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4)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208239"/>
      </p:ext>
    </p:extLst>
  </p:cSld>
  <p:clrMapOvr>
    <a:masterClrMapping/>
  </p:clrMapOvr>
  <p:transition spd="slow" advTm="285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512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9" grpId="0" animBg="1"/>
    </p:bldLst>
  </p:timing>
  <p:extLst>
    <p:ext uri="{E180D4A7-C9FB-4DFB-919C-405C955672EB}">
      <p14:showEvtLst xmlns:p14="http://schemas.microsoft.com/office/powerpoint/2010/main">
        <p14:playEvt time="435" objId="21"/>
        <p14:stopEvt time="25683" objId="21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A0FFBEB-27FA-4ABA-9C81-6432275CF98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2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5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6|6.9|1.6"/>
</p:tagLst>
</file>

<file path=ppt/theme/theme1.xml><?xml version="1.0" encoding="utf-8"?>
<a:theme xmlns:a="http://schemas.openxmlformats.org/drawingml/2006/main" name="Office Theme">
  <a:themeElements>
    <a:clrScheme name="自定义 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242</Words>
  <Application>Microsoft Office PowerPoint</Application>
  <PresentationFormat>Màn hình rộng</PresentationFormat>
  <Paragraphs>44</Paragraphs>
  <Slides>11</Slides>
  <Notes>11</Notes>
  <HiddenSlides>0</HiddenSlides>
  <MMClips>12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20" baseType="lpstr">
      <vt:lpstr>微软雅黑</vt:lpstr>
      <vt:lpstr>.VnCooper</vt:lpstr>
      <vt:lpstr>Arial</vt:lpstr>
      <vt:lpstr>Arial Unicode MS</vt:lpstr>
      <vt:lpstr>Arial-Rounded</vt:lpstr>
      <vt:lpstr>Calibri</vt:lpstr>
      <vt:lpstr>等线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dc:description>http://www.ypppt.com/</dc:description>
  <cp:lastModifiedBy>PC</cp:lastModifiedBy>
  <cp:revision>131</cp:revision>
  <dcterms:created xsi:type="dcterms:W3CDTF">2017-08-18T03:02:00Z</dcterms:created>
  <dcterms:modified xsi:type="dcterms:W3CDTF">2025-03-18T05:12:12Z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