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63" r:id="rId5"/>
    <p:sldId id="265" r:id="rId6"/>
    <p:sldId id="268" r:id="rId7"/>
    <p:sldId id="272" r:id="rId8"/>
    <p:sldId id="270" r:id="rId9"/>
    <p:sldId id="273" r:id="rId10"/>
    <p:sldId id="274" r:id="rId11"/>
    <p:sldId id="277" r:id="rId12"/>
    <p:sldId id="281" r:id="rId13"/>
    <p:sldId id="27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4A707-3BDA-4F3A-82E3-F78647B4C4A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06B64-9BD7-4C91-8187-B02C3BDB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6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DA5973-EE69-45C1-8483-414855C3C1C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6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7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2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2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4FD4-2140-4562-9DF2-C911A18713B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FBD9-CFA1-4F7E-B5C5-64ABB258C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6" y="58674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64770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3636"/>
              </a:avLst>
            </a:prstTxWarp>
          </a:bodyPr>
          <a:lstStyle/>
          <a:p>
            <a:pPr algn="ctr"/>
            <a:r>
              <a:rPr lang="en-US" sz="5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0" y="31242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!</a:t>
            </a:r>
          </a:p>
        </p:txBody>
      </p:sp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96300" y="-2667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02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03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0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60960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0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06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07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6019800"/>
            <a:ext cx="1387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8" name="Text Box 408"/>
          <p:cNvSpPr txBox="1">
            <a:spLocks noChangeArrowheads="1"/>
          </p:cNvSpPr>
          <p:nvPr/>
        </p:nvSpPr>
        <p:spPr bwMode="auto">
          <a:xfrm>
            <a:off x="3581400" y="4572001"/>
            <a:ext cx="5867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33CC"/>
                </a:solidFill>
                <a:latin typeface="+mn-lt"/>
              </a:rPr>
              <a:t>MÔN :TIẾNG VIỆT -  Lớp 1</a:t>
            </a:r>
          </a:p>
        </p:txBody>
      </p:sp>
    </p:spTree>
    <p:extLst>
      <p:ext uri="{BB962C8B-B14F-4D97-AF65-F5344CB8AC3E}">
        <p14:creationId xmlns:p14="http://schemas.microsoft.com/office/powerpoint/2010/main" val="37799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960C75-6951-490B-B9EA-CAB92616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55225" r="8887" b="9898"/>
          <a:stretch/>
        </p:blipFill>
        <p:spPr>
          <a:xfrm>
            <a:off x="812800" y="406400"/>
            <a:ext cx="10080435" cy="604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60C75-6951-490B-B9EA-CAB92616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5" t="61699" r="12995" b="31766"/>
          <a:stretch/>
        </p:blipFill>
        <p:spPr>
          <a:xfrm>
            <a:off x="812800" y="1050878"/>
            <a:ext cx="11334206" cy="1542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8007" y="105087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5103" y="1112434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7831" y="1756912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108547" y="1746912"/>
            <a:ext cx="1730422" cy="1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44501" y="2415653"/>
            <a:ext cx="886766" cy="122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050" y="1265351"/>
            <a:ext cx="259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d?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3" y="2279176"/>
            <a:ext cx="248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881" y="2279176"/>
            <a:ext cx="321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5917" y="2279176"/>
            <a:ext cx="248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87" y="3796352"/>
            <a:ext cx="319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 hay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6413" y="4959585"/>
            <a:ext cx="206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881" y="4959585"/>
            <a:ext cx="248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8926" y="4959585"/>
            <a:ext cx="248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8369" r="11002" b="87630"/>
          <a:stretch/>
        </p:blipFill>
        <p:spPr>
          <a:xfrm>
            <a:off x="521347" y="462564"/>
            <a:ext cx="10765198" cy="7520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790" r="58672" b="80027"/>
          <a:stretch/>
        </p:blipFill>
        <p:spPr>
          <a:xfrm>
            <a:off x="1992576" y="2394777"/>
            <a:ext cx="641444" cy="609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790" r="58672" b="80027"/>
          <a:stretch/>
        </p:blipFill>
        <p:spPr>
          <a:xfrm>
            <a:off x="5899246" y="2422970"/>
            <a:ext cx="641444" cy="6091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790" r="58672" b="80027"/>
          <a:stretch/>
        </p:blipFill>
        <p:spPr>
          <a:xfrm>
            <a:off x="10405282" y="2422971"/>
            <a:ext cx="641444" cy="609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790" r="58672" b="80027"/>
          <a:stretch/>
        </p:blipFill>
        <p:spPr>
          <a:xfrm>
            <a:off x="1163473" y="5099539"/>
            <a:ext cx="641444" cy="6091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790" r="58672" b="80027"/>
          <a:stretch/>
        </p:blipFill>
        <p:spPr>
          <a:xfrm>
            <a:off x="5012184" y="5062915"/>
            <a:ext cx="782386" cy="7429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5" t="15790" r="58672" b="80027"/>
          <a:stretch/>
        </p:blipFill>
        <p:spPr>
          <a:xfrm>
            <a:off x="9643281" y="5062915"/>
            <a:ext cx="793846" cy="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0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DE64F2-0930-47EB-93D1-EAC77EA10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15310"/>
          <a:stretch/>
        </p:blipFill>
        <p:spPr>
          <a:xfrm>
            <a:off x="764410" y="0"/>
            <a:ext cx="10364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452998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523611" y="0"/>
            <a:ext cx="9144778" cy="6858000"/>
          </a:xfrm>
          <a:prstGeom prst="rect">
            <a:avLst/>
          </a:prstGeom>
          <a:noFill/>
          <a:effectLst>
            <a:glow rad="127000">
              <a:schemeClr val="accent1"/>
            </a:glow>
            <a:outerShdw blurRad="50800" dist="50800" dir="5400000" sx="1000" sy="1000" algn="ctr" rotWithShape="0">
              <a:srgbClr val="000000"/>
            </a:outerShdw>
            <a:reflection endPos="0" dist="50800" dir="5400000" sy="-100000" algn="bl" rotWithShape="0"/>
          </a:effectLst>
          <a:extLst/>
        </p:spPr>
      </p:pic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38400" y="2209801"/>
            <a:ext cx="4686300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</a:p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 phúc thành đạt!</a:t>
            </a:r>
          </a:p>
        </p:txBody>
      </p:sp>
      <p:sp>
        <p:nvSpPr>
          <p:cNvPr id="4" name="WordArt 13"/>
          <p:cNvSpPr>
            <a:spLocks noChangeArrowheads="1" noChangeShapeType="1" noTextEdit="1"/>
          </p:cNvSpPr>
          <p:nvPr/>
        </p:nvSpPr>
        <p:spPr bwMode="auto">
          <a:xfrm>
            <a:off x="2724150" y="457201"/>
            <a:ext cx="4457700" cy="160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0080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9596650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CƠM GIA ĐÌNH</a:t>
            </a:r>
          </a:p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3+4)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3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355B7D-756C-437F-B179-3635842C8C04}"/>
              </a:ext>
            </a:extLst>
          </p:cNvPr>
          <p:cNvGrpSpPr/>
          <p:nvPr/>
        </p:nvGrpSpPr>
        <p:grpSpPr>
          <a:xfrm>
            <a:off x="968427" y="0"/>
            <a:ext cx="10418920" cy="6858000"/>
            <a:chOff x="2005596" y="0"/>
            <a:chExt cx="4886325" cy="29022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0B19C75-0738-451D-80D1-763E45965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325" b="8139"/>
            <a:stretch/>
          </p:blipFill>
          <p:spPr>
            <a:xfrm>
              <a:off x="2005596" y="0"/>
              <a:ext cx="4886325" cy="18884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D9ED4-CA52-4C7B-ACFD-39F85DC9B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7" b="77360"/>
            <a:stretch/>
          </p:blipFill>
          <p:spPr>
            <a:xfrm>
              <a:off x="2005596" y="1888435"/>
              <a:ext cx="4886325" cy="1013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8839200" cy="12954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2781300"/>
            <a:ext cx="88392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8" y="0"/>
            <a:ext cx="11131022" cy="1128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9650" y="1110932"/>
            <a:ext cx="8288307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565" y="1170314"/>
            <a:ext cx="196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375" y="2239604"/>
            <a:ext cx="11627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……….…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0747" y="2199778"/>
            <a:ext cx="2331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2376" t="2593" r="8707" b="77231"/>
          <a:stretch/>
        </p:blipFill>
        <p:spPr bwMode="auto">
          <a:xfrm>
            <a:off x="966229" y="3734938"/>
            <a:ext cx="9133114" cy="135774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0375" y="2239604"/>
            <a:ext cx="60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6375" y="4136811"/>
            <a:ext cx="9477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HP001 4 hàng" pitchFamily="34" charset="0"/>
              </a:rPr>
              <a:t>B</a:t>
            </a:r>
            <a:r>
              <a:rPr lang="en-US" sz="3000" b="1" dirty="0" err="1" smtClean="0">
                <a:latin typeface="HP001 4 hàng" pitchFamily="34" charset="0"/>
              </a:rPr>
              <a:t>uổi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tối</a:t>
            </a:r>
            <a:r>
              <a:rPr lang="en-US" sz="3000" b="1" dirty="0" smtClean="0">
                <a:latin typeface="HP001 4 hàng" pitchFamily="34" charset="0"/>
              </a:rPr>
              <a:t>, </a:t>
            </a:r>
            <a:r>
              <a:rPr lang="en-US" sz="3000" b="1" dirty="0" err="1" smtClean="0">
                <a:latin typeface="HP001 4 hàng" pitchFamily="34" charset="0"/>
              </a:rPr>
              <a:t>gia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đình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em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thường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quây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quần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bên</a:t>
            </a:r>
            <a:r>
              <a:rPr lang="en-US" sz="3000" b="1" dirty="0" smtClean="0">
                <a:latin typeface="HP001 4 hàng" pitchFamily="34" charset="0"/>
              </a:rPr>
              <a:t> </a:t>
            </a:r>
            <a:r>
              <a:rPr lang="en-US" sz="3000" b="1" dirty="0" err="1" smtClean="0">
                <a:latin typeface="HP001 4 hàng" pitchFamily="34" charset="0"/>
              </a:rPr>
              <a:t>nhau</a:t>
            </a:r>
            <a:r>
              <a:rPr lang="en-US" sz="3000" b="1" dirty="0" smtClean="0"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84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Bouquet"/>
          <p:cNvSpPr>
            <a:spLocks noChangeArrowheads="1"/>
          </p:cNvSpPr>
          <p:nvPr/>
        </p:nvSpPr>
        <p:spPr bwMode="auto">
          <a:xfrm>
            <a:off x="2667000" y="1835150"/>
            <a:ext cx="7391400" cy="1981200"/>
          </a:xfrm>
          <a:prstGeom prst="cloudCallout">
            <a:avLst>
              <a:gd name="adj1" fmla="val -45722"/>
              <a:gd name="adj2" fmla="val 63625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8000" b="1">
                <a:solidFill>
                  <a:srgbClr val="FF3300"/>
                </a:solidFill>
              </a:rPr>
              <a:t>GIẢI LAO</a:t>
            </a:r>
            <a:endParaRPr lang="en-US" altLang="en-US" sz="8000" b="1">
              <a:solidFill>
                <a:srgbClr val="FF3300"/>
              </a:solidFill>
            </a:endParaRPr>
          </a:p>
        </p:txBody>
      </p:sp>
      <p:pic>
        <p:nvPicPr>
          <p:cNvPr id="15363" name="Picture 3" descr="MCj039834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398343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912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o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56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79726" y="112713"/>
            <a:ext cx="557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8" name="Picture 8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0382" y="281782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10_20200511112547_7.chau-yeu-ba-✿-than-dong-am-nhac-viet-nam-be-mai-vy-♪-namvietthieu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29100" y="3892550"/>
            <a:ext cx="450850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4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2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7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C81C9A-178F-4CE1-A734-C20FF3D7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1722" r="9170" b="71395"/>
          <a:stretch/>
        </p:blipFill>
        <p:spPr>
          <a:xfrm>
            <a:off x="918740" y="286604"/>
            <a:ext cx="10111036" cy="1214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858" y="1501254"/>
            <a:ext cx="6400800" cy="6719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81C9A-178F-4CE1-A734-C20FF3D7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33718" r="9170" b="45252"/>
          <a:stretch/>
        </p:blipFill>
        <p:spPr>
          <a:xfrm>
            <a:off x="918740" y="2715904"/>
            <a:ext cx="10340338" cy="379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 panose="020B7200000000000000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932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145</Words>
  <Application>Microsoft Office PowerPoint</Application>
  <PresentationFormat>Màn hình rộng</PresentationFormat>
  <Paragraphs>35</Paragraphs>
  <Slides>14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TẬP ĐỌC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Admins</dc:creator>
  <cp:lastModifiedBy>PC</cp:lastModifiedBy>
  <cp:revision>14</cp:revision>
  <dcterms:created xsi:type="dcterms:W3CDTF">2020-08-22T15:28:33Z</dcterms:created>
  <dcterms:modified xsi:type="dcterms:W3CDTF">2025-03-18T05:05:00Z</dcterms:modified>
</cp:coreProperties>
</file>