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0"/>
  </p:notesMasterIdLst>
  <p:sldIdLst>
    <p:sldId id="257" r:id="rId2"/>
    <p:sldId id="313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7" r:id="rId16"/>
    <p:sldId id="278" r:id="rId17"/>
    <p:sldId id="281" r:id="rId18"/>
    <p:sldId id="280" r:id="rId19"/>
    <p:sldId id="283" r:id="rId20"/>
    <p:sldId id="285" r:id="rId21"/>
    <p:sldId id="288" r:id="rId22"/>
    <p:sldId id="289" r:id="rId23"/>
    <p:sldId id="290" r:id="rId24"/>
    <p:sldId id="292" r:id="rId25"/>
    <p:sldId id="291" r:id="rId26"/>
    <p:sldId id="293" r:id="rId27"/>
    <p:sldId id="295" r:id="rId28"/>
    <p:sldId id="297" r:id="rId29"/>
    <p:sldId id="299" r:id="rId30"/>
    <p:sldId id="300" r:id="rId31"/>
    <p:sldId id="302" r:id="rId32"/>
    <p:sldId id="303" r:id="rId33"/>
    <p:sldId id="304" r:id="rId34"/>
    <p:sldId id="307" r:id="rId35"/>
    <p:sldId id="306" r:id="rId36"/>
    <p:sldId id="310" r:id="rId37"/>
    <p:sldId id="311" r:id="rId38"/>
    <p:sldId id="31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EC8A-119D-4124-9331-B77F2AB3077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4E197-8B24-4585-8B62-64C76E8A3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5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267415-E231-4A2B-9F88-FD58ECFA9CA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7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6BA7-F9CA-4233-A816-119DD8201DB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087-5947-4AFE-ACE5-DD2BAA8C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ood_Bye\Downloads\Hai%20ban%20tay%20cua%20em%20-%20Cam%20Phuong%206%20tuoi.mp3" TargetMode="Externa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!</a:t>
            </a: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6300" y="-2667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3581400" y="4572001"/>
            <a:ext cx="5867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MÔN :TIẾNG VIỆT -  Lớp 1</a:t>
            </a:r>
          </a:p>
        </p:txBody>
      </p:sp>
    </p:spTree>
    <p:extLst>
      <p:ext uri="{BB962C8B-B14F-4D97-AF65-F5344CB8AC3E}">
        <p14:creationId xmlns:p14="http://schemas.microsoft.com/office/powerpoint/2010/main" val="12264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889" y="4558352"/>
            <a:ext cx="1528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351" y="3480179"/>
            <a:ext cx="846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567" y="3480179"/>
            <a:ext cx="1037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081" y="5002156"/>
            <a:ext cx="1057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6782" y="5011816"/>
            <a:ext cx="10235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4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676400"/>
            <a:ext cx="10053851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149" y="3276600"/>
            <a:ext cx="1073965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0" y="2590801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câu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1889" y="91260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01889" y="138913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01889" y="198461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901889" y="2603842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01889" y="3134031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901889" y="369307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3385782" y="3399815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1467134" y="4074077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4142095" y="3972508"/>
            <a:ext cx="381000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8543499" y="4061439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61714" y="4625198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595349" y="5101733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250072" y="5101733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301922" y="5567749"/>
            <a:ext cx="586853" cy="381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34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075760" y="2156473"/>
            <a:ext cx="236563" cy="734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4749" y="2089372"/>
            <a:ext cx="867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 trông em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mẹ nấu 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219201"/>
            <a:ext cx="108226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22200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111019" y="1412854"/>
            <a:ext cx="3048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5" name="Hai ban tay cua em - Cam Phuong 6 t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  <p:bldLst>
      <p:bldP spid="327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19400" y="2729181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1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9596650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</a:p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1+2)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7" y="817068"/>
            <a:ext cx="9512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17" y="3864056"/>
            <a:ext cx="10099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595749" y="3864056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95749" y="817068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1004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176681" y="337343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11436" y="553205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91048" y="552587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14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26670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17430"/>
          <a:stretch/>
        </p:blipFill>
        <p:spPr>
          <a:xfrm>
            <a:off x="1588906" y="132086"/>
            <a:ext cx="7809094" cy="65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400" dirty="0">
                <a:solidFill>
                  <a:srgbClr val="00B050"/>
                </a:solidFill>
                <a:latin typeface="+mj-lt"/>
              </a:rPr>
              <a:t>Ngày Gia 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4400" dirty="0" smtClean="0">
                <a:solidFill>
                  <a:srgbClr val="00B050"/>
                </a:solidFill>
                <a:latin typeface="+mj-lt"/>
              </a:rPr>
              <a:t>nh 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Việt Nam là ngày 28 tháng 6</a:t>
            </a:r>
            <a:endParaRPr lang="en-US" sz="4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Theo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38316" y="37338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07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5465929"/>
            <a:ext cx="391235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82" y="115472"/>
            <a:ext cx="8279644" cy="52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7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76402" y="1524001"/>
            <a:ext cx="8991599" cy="2528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30" y="1726399"/>
            <a:ext cx="82887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Tìm những câu văn thể hiện Chi rất vui khi gia đình quây quần bên </a:t>
            </a:r>
            <a:r>
              <a:rPr lang="vi-VN" sz="4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nhau</a:t>
            </a:r>
            <a:r>
              <a:rPr lang="en-US" sz="4400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2889" y="928048"/>
            <a:ext cx="10099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457200" indent="-45720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indent="-285750" algn="just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2" y="204716"/>
            <a:ext cx="53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890" y="4544254"/>
            <a:ext cx="37804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397" y="4039737"/>
            <a:ext cx="42308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8329684" y="4012441"/>
            <a:ext cx="31890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319" y="4558240"/>
            <a:ext cx="6455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74711" y="685800"/>
            <a:ext cx="786111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</a:rPr>
              <a:t>Qua bài đọc, em thấy tình cảm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như 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thế nào?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15435" y="2933700"/>
            <a:ext cx="6037997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Chi rất yêu thương, gắn bó, đoàn kết, yêu quý, quý mến nhau.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9459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4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7190"/>
          <a:stretch/>
        </p:blipFill>
        <p:spPr>
          <a:xfrm>
            <a:off x="1" y="838200"/>
            <a:ext cx="11226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3" y="152400"/>
            <a:ext cx="9144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60060" y="2900835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6030" y="80521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16154" y="2772515"/>
            <a:ext cx="857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Vào ngày này, gia đình Chi liên hoan.</a:t>
            </a:r>
            <a:endParaRPr lang="en-US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154" y="2772515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1748" y="2748041"/>
            <a:ext cx="58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50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82193" r="21320" b="11999"/>
          <a:stretch/>
        </p:blipFill>
        <p:spPr>
          <a:xfrm>
            <a:off x="0" y="142165"/>
            <a:ext cx="11226800" cy="1236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76" t="2593" r="8707" b="67356"/>
          <a:stretch/>
        </p:blipFill>
        <p:spPr bwMode="auto">
          <a:xfrm>
            <a:off x="1717072" y="1600851"/>
            <a:ext cx="9133114" cy="202226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3752" y="1920110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V</a:t>
            </a:r>
            <a:r>
              <a:rPr lang="en-US" sz="3200" b="1" dirty="0" err="1" smtClean="0">
                <a:latin typeface="HP001 4 hàng" pitchFamily="34" charset="0"/>
              </a:rPr>
              <a:t>ào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ngày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này</a:t>
            </a:r>
            <a:r>
              <a:rPr lang="en-US" sz="3200" b="1" dirty="0" smtClean="0">
                <a:latin typeface="HP001 4 hàng" pitchFamily="34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</a:rPr>
              <a:t>gia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đình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n-US" sz="3200" b="1" dirty="0" smtClean="0">
                <a:latin typeface="HP001 4 hàng" pitchFamily="34" charset="0"/>
              </a:rPr>
              <a:t>hi </a:t>
            </a:r>
            <a:r>
              <a:rPr lang="en-US" sz="3200" b="1" dirty="0" err="1" smtClean="0">
                <a:latin typeface="HP001 4 hàng" pitchFamily="34" charset="0"/>
              </a:rPr>
              <a:t>liên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hoan</a:t>
            </a:r>
            <a:r>
              <a:rPr lang="en-US" sz="3200" b="1" dirty="0" smtClean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2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thành đạt!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5809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9800" y="213360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¤N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bµi</a:t>
            </a: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cò</a:t>
            </a:r>
            <a:endParaRPr lang="en-US" sz="7200" b="1" dirty="0">
              <a:solidFill>
                <a:srgbClr val="00206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35289"/>
            <a:ext cx="9478369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429000"/>
            <a:ext cx="928275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35152"/>
          <a:stretch/>
        </p:blipFill>
        <p:spPr>
          <a:xfrm>
            <a:off x="1780005" y="735495"/>
            <a:ext cx="9206442" cy="6122505"/>
          </a:xfrm>
          <a:prstGeom prst="rect">
            <a:avLst/>
          </a:prstGeom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20060" y="211620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485"/>
          <a:stretch/>
        </p:blipFill>
        <p:spPr>
          <a:xfrm>
            <a:off x="1260178" y="0"/>
            <a:ext cx="10031634" cy="1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355B7D-756C-437F-B179-3635842C8C04}"/>
              </a:ext>
            </a:extLst>
          </p:cNvPr>
          <p:cNvGrpSpPr/>
          <p:nvPr/>
        </p:nvGrpSpPr>
        <p:grpSpPr>
          <a:xfrm>
            <a:off x="886540" y="0"/>
            <a:ext cx="10418920" cy="6858000"/>
            <a:chOff x="2005596" y="0"/>
            <a:chExt cx="4886325" cy="29022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B19C75-0738-451D-80D1-763E45965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25" b="8139"/>
            <a:stretch/>
          </p:blipFill>
          <p:spPr>
            <a:xfrm>
              <a:off x="2005596" y="0"/>
              <a:ext cx="4886325" cy="1888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D9ED4-CA52-4C7B-ACFD-39F85DC9B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7" b="77360"/>
            <a:stretch/>
          </p:blipFill>
          <p:spPr>
            <a:xfrm>
              <a:off x="2005596" y="1888435"/>
              <a:ext cx="4886325" cy="1013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9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137" y="870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411" y="2608547"/>
            <a:ext cx="8763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1415</Words>
  <Application>Microsoft Office PowerPoint</Application>
  <PresentationFormat>Màn hình rộng</PresentationFormat>
  <Paragraphs>146</Paragraphs>
  <Slides>38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7" baseType="lpstr">
      <vt:lpstr>.VnAvantH</vt:lpstr>
      <vt:lpstr>.VnBodoni</vt:lpstr>
      <vt:lpstr>Andalus</vt:lpstr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TẬP ĐỌC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Ôn vần:</vt:lpstr>
      <vt:lpstr>Bản trình bày PowerPoint</vt:lpstr>
      <vt:lpstr>Ôn vần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PC</cp:lastModifiedBy>
  <cp:revision>22</cp:revision>
  <dcterms:created xsi:type="dcterms:W3CDTF">2020-08-21T16:33:04Z</dcterms:created>
  <dcterms:modified xsi:type="dcterms:W3CDTF">2025-03-18T05:06:17Z</dcterms:modified>
</cp:coreProperties>
</file>