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9"/>
  </p:notesMasterIdLst>
  <p:sldIdLst>
    <p:sldId id="258" r:id="rId5"/>
    <p:sldId id="288" r:id="rId6"/>
    <p:sldId id="266" r:id="rId7"/>
    <p:sldId id="290" r:id="rId8"/>
    <p:sldId id="291" r:id="rId9"/>
    <p:sldId id="303" r:id="rId10"/>
    <p:sldId id="292" r:id="rId11"/>
    <p:sldId id="293" r:id="rId12"/>
    <p:sldId id="305" r:id="rId13"/>
    <p:sldId id="295" r:id="rId14"/>
    <p:sldId id="306" r:id="rId15"/>
    <p:sldId id="297" r:id="rId16"/>
    <p:sldId id="296" r:id="rId17"/>
    <p:sldId id="267" r:id="rId18"/>
    <p:sldId id="279" r:id="rId19"/>
    <p:sldId id="298" r:id="rId20"/>
    <p:sldId id="299" r:id="rId21"/>
    <p:sldId id="300" r:id="rId22"/>
    <p:sldId id="268" r:id="rId23"/>
    <p:sldId id="281" r:id="rId24"/>
    <p:sldId id="269" r:id="rId25"/>
    <p:sldId id="282" r:id="rId26"/>
    <p:sldId id="270" r:id="rId27"/>
    <p:sldId id="283" r:id="rId28"/>
    <p:sldId id="271" r:id="rId29"/>
    <p:sldId id="284" r:id="rId30"/>
    <p:sldId id="285" r:id="rId31"/>
    <p:sldId id="272" r:id="rId32"/>
    <p:sldId id="286" r:id="rId33"/>
    <p:sldId id="273" r:id="rId34"/>
    <p:sldId id="287" r:id="rId35"/>
    <p:sldId id="301" r:id="rId36"/>
    <p:sldId id="302" r:id="rId37"/>
    <p:sldId id="274" r:id="rId38"/>
  </p:sldIdLst>
  <p:sldSz cx="9144000" cy="5143500" type="screen16x9"/>
  <p:notesSz cx="6858000" cy="9144000"/>
  <p:embeddedFontLst>
    <p:embeddedFont>
      <p:font typeface="DFPOP1-W9" panose="02010609010101010101" pitchFamily="49" charset="-128"/>
      <p:regular r:id="rId40"/>
    </p:embeddedFont>
    <p:embeddedFont>
      <p:font typeface="Arial-Rounded" panose="020B050000000000000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HL Hoctro" panose="02000000000000000000" pitchFamily="2" charset="0"/>
      <p:regular r:id="rId46"/>
    </p:embeddedFont>
  </p:embeddedFontLst>
  <p:custDataLst>
    <p:tags r:id="rId4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291"/>
            <p14:sldId id="303"/>
            <p14:sldId id="292"/>
            <p14:sldId id="293"/>
            <p14:sldId id="305"/>
            <p14:sldId id="295"/>
            <p14:sldId id="306"/>
            <p14:sldId id="297"/>
            <p14:sldId id="296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01"/>
            <p14:sldId id="302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7" autoAdjust="0"/>
    <p:restoredTop sz="94660"/>
  </p:normalViewPr>
  <p:slideViewPr>
    <p:cSldViewPr snapToGrid="0">
      <p:cViewPr varScale="1">
        <p:scale>
          <a:sx n="171" d="100"/>
          <a:sy n="171" d="100"/>
        </p:scale>
        <p:origin x="73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7653" y="1807302"/>
            <a:ext cx="6973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807653" y="440864"/>
            <a:ext cx="70622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 rot="6249968" flipH="1">
            <a:off x="4361740" y="62767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6249968" flipH="1">
            <a:off x="7599259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6249968" flipH="1">
            <a:off x="5201931" y="1101224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6249968" flipH="1">
            <a:off x="2694966" y="2052479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6249968" flipH="1">
            <a:off x="7510851" y="1965848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6249968" flipH="1">
            <a:off x="3765984" y="2505425"/>
            <a:ext cx="464136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6249968" flipH="1" flipV="1">
            <a:off x="2836754" y="2891892"/>
            <a:ext cx="399992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6249968" flipH="1">
            <a:off x="4089825" y="2848594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6249968" flipH="1">
            <a:off x="2239753" y="3293708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cháu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10308" y="5284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4" y="225905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3" y="35191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8162" y="429257"/>
            <a:ext cx="73476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Đẫy</a:t>
            </a:r>
            <a:r>
              <a:rPr lang="en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đà</a:t>
            </a:r>
            <a:r>
              <a:rPr lang="en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 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tròn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mập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mạp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162" y="1321622"/>
            <a:ext cx="10213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     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nhẵn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162" y="2410938"/>
            <a:ext cx="9985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</a:t>
            </a:r>
            <a:r>
              <a:rPr lang="en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hiệu</a:t>
            </a:r>
            <a:r>
              <a:rPr lang="en-GB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biết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sắp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GB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cháu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5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981" y="248143"/>
            <a:ext cx="8534221" cy="4443362"/>
            <a:chOff x="408981" y="248143"/>
            <a:chExt cx="8534221" cy="4443362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24814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vẻ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ngoài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777275"/>
              <a:ext cx="8375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sinh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1" y="1343000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khai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591" y="2148410"/>
              <a:ext cx="7416000" cy="2543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83" y="2268572"/>
            <a:ext cx="69913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454230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24" y="1191354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6" y="2268572"/>
            <a:ext cx="5711934" cy="25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63800" y="107042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7" y="2527021"/>
            <a:ext cx="6622888" cy="2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167" y="10175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82167" y="782301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84" y="1859519"/>
            <a:ext cx="7956000" cy="26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448985" y="2337951"/>
            <a:ext cx="8023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ằng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học sinh ra vào lớp đúng giờ</a:t>
            </a:r>
            <a:r>
              <a:rPr lang="en-US" altLang="zh-CN" sz="40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b 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6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sinh (…) 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776096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7542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5915" y="2473724"/>
            <a:ext cx="8998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háo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chờ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85961" y="1120439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384902" y="257174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0895 L 0.27518 0.2663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87" t="63491"/>
          <a:stretch/>
        </p:blipFill>
        <p:spPr>
          <a:xfrm>
            <a:off x="4181059" y="2723323"/>
            <a:ext cx="4575315" cy="164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1510747" y="678825"/>
            <a:ext cx="5546035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12062" y="713986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xếp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27880" y="70404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336" r="32497" b="33266"/>
          <a:stretch/>
        </p:blipFill>
        <p:spPr>
          <a:xfrm>
            <a:off x="351178" y="1478948"/>
            <a:ext cx="3932586" cy="207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6" y="757238"/>
            <a:ext cx="8180524" cy="31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85274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gần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gũi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94289" y="1976941"/>
            <a:ext cx="2167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81154" y="1854381"/>
            <a:ext cx="8505646" cy="1077218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an, au,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83485" y="1828316"/>
            <a:ext cx="1729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GB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0" y="821258"/>
            <a:ext cx="67877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phấn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15426" y="2586102"/>
            <a:ext cx="6787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“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(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6660" y="100753"/>
            <a:ext cx="3382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73546" y="3570987"/>
            <a:ext cx="2562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GB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788843" y="276509"/>
            <a:ext cx="6787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</a:t>
            </a: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Hễ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</a:t>
            </a: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Tiễn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pPr lvl="0"/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6156" y="3664166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55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62647" y="1239118"/>
            <a:ext cx="7324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endParaRPr lang="en-GB" altLang="zh-CN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en-GB" altLang="zh-CN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r"/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459338" y="2402227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GB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ghế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cháu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13104" y="4357408"/>
            <a:ext cx="2780852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730" y="1431641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051" y="1431641"/>
            <a:ext cx="235409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eng</a:t>
            </a:r>
            <a:endParaRPr lang="en-US" sz="54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cháu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297602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368373" y="388601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23369" y="87332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cháu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688" y="4339112"/>
            <a:ext cx="2702863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4485" y="3034652"/>
            <a:ext cx="68093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4928681" y="3048546"/>
            <a:ext cx="128729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1430" y="383673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9063" y="3860577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9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cháu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42974" y="87332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297602" y="126323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368373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29465" y="873319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1404</Words>
  <Application>Microsoft Macintosh PowerPoint</Application>
  <PresentationFormat>On-screen Show (16:9)</PresentationFormat>
  <Paragraphs>144</Paragraphs>
  <Slides>34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DFPOP1-W9</vt:lpstr>
      <vt:lpstr>Arial</vt:lpstr>
      <vt:lpstr>Times New Roman</vt:lpstr>
      <vt:lpstr>HL Hoctro</vt:lpstr>
      <vt:lpstr>Calibri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xuanhieupd</cp:lastModifiedBy>
  <cp:revision>82</cp:revision>
  <cp:lastPrinted>2025-03-12T15:43:23Z</cp:lastPrinted>
  <dcterms:created xsi:type="dcterms:W3CDTF">2020-08-13T09:19:08Z</dcterms:created>
  <dcterms:modified xsi:type="dcterms:W3CDTF">2025-03-12T15:43:33Z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