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59" r:id="rId5"/>
    <p:sldId id="268" r:id="rId6"/>
    <p:sldId id="267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D8186"/>
    <a:srgbClr val="FFFF00"/>
    <a:srgbClr val="5AA3AC"/>
    <a:srgbClr val="FFFFFF"/>
    <a:srgbClr val="A2C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F036E6-4887-4FBD-8BAC-14F8359A8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27317B-BA35-47E3-B728-06F124B04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F868FD-BEF7-4308-97ED-6E1AF16B4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6835-0E65-48E1-BF66-E13D3B4E579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2A5E6A-05ED-4982-AE3B-06A931B11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7485F8-3271-4684-B538-0DDB5E08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2036-C9E2-4770-B70E-B5B8BE1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836281-E5BC-44ED-9759-60DF41B2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6D1296C-CA9C-4FA1-8FC5-66BE5EE94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19D108-E353-43C8-B891-EA4CD058C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6835-0E65-48E1-BF66-E13D3B4E579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A9FC3-31D2-4E9C-A149-4CD811E1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679593-A68B-4394-B299-3074C0FF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2036-C9E2-4770-B70E-B5B8BE1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4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17B8B81-7B44-493E-B7A1-1CD101437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A9C6E4-9213-469D-A989-49D149B91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B36E49-779A-4AC3-856C-3CB8BD3C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6835-0E65-48E1-BF66-E13D3B4E579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18E1D8-DF60-45D7-AAB0-61169ADB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0F8E71-FD02-44DD-B591-B750EAF2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2036-C9E2-4770-B70E-B5B8BE1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1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C37570-1D1C-4FE7-A11F-D915020A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F06CDE-1B51-473D-9393-AE942A2D1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D968BA-EBAD-49C2-8840-077ED44D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6835-0E65-48E1-BF66-E13D3B4E579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848B38-59CE-454A-88A7-BD099006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ED57C-F2C6-48DE-8551-5D2444DE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2036-C9E2-4770-B70E-B5B8BE1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2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D15CEC-4736-4C76-AD55-3069E27A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709FB1-795E-487A-B7BE-C32F15990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DBAD5E-FEF0-43CA-A026-4DB3FAC6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6835-0E65-48E1-BF66-E13D3B4E579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C28D8F-323F-4752-9FE1-36538DB9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56F8E3-FAFB-48B8-BD48-71CEC7A3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2036-C9E2-4770-B70E-B5B8BE1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5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E2FAE-D019-47E6-914A-17E1F71B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CB8673-72BD-4EDB-90BA-EDFC3CCCA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D5F746-2F0A-4FDB-A43F-DB83340A0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A4A216-91BF-4108-A9F3-E763BAC2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6835-0E65-48E1-BF66-E13D3B4E579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45EE40-98E2-47E5-A302-E61FBA59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52981E-2BBF-47C4-AB6A-8E565F04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2036-C9E2-4770-B70E-B5B8BE1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0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5DE5E-67EF-4384-9198-695DDDDC9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8FE718-80AD-4BEF-8E45-451966B80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854116-B742-41E0-B400-F73B9FC97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EA1BF26-FEE5-48F0-BB8A-9541998D6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90088F8-E91F-4EBE-97BF-38403F7FB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D999A8F-5660-48CD-94C3-924EB505F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6835-0E65-48E1-BF66-E13D3B4E579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76D4878-B662-45F4-8905-A7302C55D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E4A9893-D323-4761-BA83-949FD6CA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2036-C9E2-4770-B70E-B5B8BE1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8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AE21C7-0E0D-4622-B869-94D4C505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4731776-C495-4B01-9953-6F4D0EC3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6835-0E65-48E1-BF66-E13D3B4E579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CA47F16-47A7-40E6-892D-7CF28BC4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F1397FE-D4F4-4311-918C-DA5B6DE66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2036-C9E2-4770-B70E-B5B8BE1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9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BDB4578-928A-46C6-B3B3-8E59D12E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6835-0E65-48E1-BF66-E13D3B4E579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1AAE52D-6EB3-4F8F-9ADF-5B7F5D3F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08AEC5-FE9F-45F0-8FC8-FA030CB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2036-C9E2-4770-B70E-B5B8BE1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5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FBF262-0DAD-4998-9BBF-78DD6AF38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4698E9-4A2E-4382-BD89-C9EEC062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062CC7-1673-495D-A52C-8DBFBB742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5DC20-FA1F-4BC0-9A2A-C0228D74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6835-0E65-48E1-BF66-E13D3B4E579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5BE4C9-FDA5-4CBB-8E56-05B6F7BB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4BFC483-B63B-4A52-9F8B-306D5FA84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2036-C9E2-4770-B70E-B5B8BE1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7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515E6D-48D2-4078-A0BA-A1F3A760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F273BA-C8E1-4BAF-B142-54681C7DC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84F67E-8153-4FEB-8E18-AD5A4747B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F1B786F-2AE6-4D4E-B05C-D9AC92D4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6835-0E65-48E1-BF66-E13D3B4E579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F141F9-B736-42CD-8238-61C2CA266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2EE200-3B27-4CE9-A16F-388F7DD4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2036-C9E2-4770-B70E-B5B8BE1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E755EE8-AECB-4AEA-B58E-BCA5A777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6EC0EE-E9EC-4D85-B42A-C6B09E9F0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4F32AB-6B70-49C2-9FC8-76289E9AE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36835-0E65-48E1-BF66-E13D3B4E579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CA49E7-C360-4AED-8E69-C98DCE7C0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259451-2354-4E16-AF0A-61FC970FD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2036-C9E2-4770-B70E-B5B8BE1A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8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817880" y="2273052"/>
            <a:ext cx="10556240" cy="281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000" b="1" dirty="0">
                <a:solidFill>
                  <a:srgbClr val="0D81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vi-VN" sz="5400" b="1" dirty="0">
              <a:solidFill>
                <a:srgbClr val="0D81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0D81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6600" b="1" dirty="0">
              <a:solidFill>
                <a:srgbClr val="0D81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ucTet-BeNhuQuynh-47618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5821" y="43815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92" y="3442606"/>
            <a:ext cx="3061608" cy="3061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30" y="3442606"/>
            <a:ext cx="3203120" cy="320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28" y="2759528"/>
            <a:ext cx="3886200" cy="3886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47" y="192543"/>
            <a:ext cx="5832023" cy="263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2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6196F0-7060-41EC-AF46-F9D894FC1AF5}"/>
              </a:ext>
            </a:extLst>
          </p:cNvPr>
          <p:cNvSpPr txBox="1"/>
          <p:nvPr/>
        </p:nvSpPr>
        <p:spPr>
          <a:xfrm>
            <a:off x="752475" y="1820386"/>
            <a:ext cx="106870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D81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0D81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US" sz="7200" b="1" smtClean="0">
                <a:solidFill>
                  <a:srgbClr val="0D81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7200" b="1" dirty="0">
              <a:solidFill>
                <a:srgbClr val="0D81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982" y="1686560"/>
            <a:ext cx="10419378" cy="34848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6600" b="1" dirty="0" err="1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6600" b="1" dirty="0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600" b="1" dirty="0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600" b="1" dirty="0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6600" b="1" dirty="0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6600" b="1" dirty="0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6600" b="1" dirty="0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dirty="0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 err="1" smtClean="0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6600" b="1" dirty="0" smtClean="0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6600" b="1" dirty="0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6600" b="1" dirty="0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6600" b="1" dirty="0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6600" b="1" dirty="0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solidFill>
                  <a:srgbClr val="0D8186"/>
                </a:solidFill>
                <a:latin typeface="Times New Roman" pitchFamily="18" charset="0"/>
                <a:cs typeface="Times New Roman" pitchFamily="18" charset="0"/>
              </a:rPr>
              <a:t>25:</a:t>
            </a:r>
            <a:endParaRPr lang="en-US" sz="6600" b="1" dirty="0">
              <a:solidFill>
                <a:srgbClr val="0D818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F8AD4E9-0968-4EA5-AFBA-B21F996BD37C}"/>
              </a:ext>
            </a:extLst>
          </p:cNvPr>
          <p:cNvSpPr/>
          <p:nvPr/>
        </p:nvSpPr>
        <p:spPr>
          <a:xfrm>
            <a:off x="2343149" y="671251"/>
            <a:ext cx="6867525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 GIÃN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641022" y="1240971"/>
            <a:ext cx="8441870" cy="4620986"/>
          </a:xfrm>
          <a:prstGeom prst="verticalScroll">
            <a:avLst/>
          </a:prstGeom>
          <a:solidFill>
            <a:srgbClr val="FFFF99">
              <a:alpha val="5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5200" y="383720"/>
            <a:ext cx="8408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</a:rPr>
              <a:t>Sinh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</a:rPr>
              <a:t>theo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</a:rPr>
              <a:t>chủ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436" y="3331028"/>
            <a:ext cx="2449285" cy="24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10" y="873678"/>
            <a:ext cx="2658836" cy="265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43" y="873678"/>
            <a:ext cx="3482835" cy="259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5" y="3834853"/>
            <a:ext cx="3693659" cy="215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20" y="873678"/>
            <a:ext cx="2619375" cy="265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10" y="3834854"/>
            <a:ext cx="3090183" cy="215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43" y="3858671"/>
            <a:ext cx="3483952" cy="212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5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31995E30-F0A4-4AB3-A796-FA3DDAE8896F}"/>
              </a:ext>
            </a:extLst>
          </p:cNvPr>
          <p:cNvSpPr txBox="1">
            <a:spLocks/>
          </p:cNvSpPr>
          <p:nvPr/>
        </p:nvSpPr>
        <p:spPr>
          <a:xfrm>
            <a:off x="2805517" y="1008925"/>
            <a:ext cx="6118047" cy="3484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solidFill>
                  <a:srgbClr val="0D8186"/>
                </a:solidFill>
                <a:latin typeface="+mn-lt"/>
              </a:rPr>
              <a:t>Đánh</a:t>
            </a:r>
            <a:r>
              <a:rPr lang="en-US" sz="8800" b="1" dirty="0" smtClean="0">
                <a:solidFill>
                  <a:srgbClr val="0D8186"/>
                </a:solidFill>
                <a:latin typeface="+mn-lt"/>
              </a:rPr>
              <a:t> </a:t>
            </a:r>
            <a:r>
              <a:rPr lang="en-US" sz="8800" b="1" dirty="0" err="1">
                <a:solidFill>
                  <a:srgbClr val="0D8186"/>
                </a:solidFill>
                <a:latin typeface="+mn-lt"/>
              </a:rPr>
              <a:t>giá</a:t>
            </a:r>
            <a:r>
              <a:rPr lang="en-US" sz="8800" b="1" dirty="0">
                <a:solidFill>
                  <a:srgbClr val="0D8186"/>
                </a:solidFill>
                <a:latin typeface="+mn-lt"/>
              </a:rPr>
              <a:t>:</a:t>
            </a:r>
            <a:endParaRPr lang="en-US" sz="7200" b="1" dirty="0">
              <a:solidFill>
                <a:srgbClr val="0D818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39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50</Words>
  <Application>Microsoft Office PowerPoint</Application>
  <PresentationFormat>Custom</PresentationFormat>
  <Paragraphs>10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1. Sơ kết thi đua tuần 24  Thảo luận kế hoạch tuần 25: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Ki Thuat 88</cp:lastModifiedBy>
  <cp:revision>12</cp:revision>
  <dcterms:created xsi:type="dcterms:W3CDTF">2020-08-17T20:14:19Z</dcterms:created>
  <dcterms:modified xsi:type="dcterms:W3CDTF">2020-08-29T03:28:31Z</dcterms:modified>
</cp:coreProperties>
</file>