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EC77-3DCC-48FC-AC90-EE5837DE921C}" type="datetimeFigureOut">
              <a:rPr lang="en-US" smtClean="0"/>
              <a:t>2/19/24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CED87-4F7D-406E-AA8D-33B1879E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4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CED87-4F7D-406E-AA8D-33B1879E28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B60D-B59A-4A93-B0C9-CF896EBC1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31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278360" imgH="1274040" progId="MS_ClipArt_Gallery.2">
                  <p:embed/>
                </p:oleObj>
              </mc:Choice>
              <mc:Fallback>
                <p:oleObj name="Clip" r:id="rId2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9248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CHÀO MỪNG CÁC THẦY, CÔ VỀ DỰ GiỜ 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6027737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trải</a:t>
            </a:r>
            <a:r>
              <a:rPr lang="en-US" sz="3600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nghiệm</a:t>
            </a:r>
            <a:endParaRPr lang="en-US" sz="3600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44D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7" descr="ABARBLY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1999440" imgH="1831320" progId="MS_ClipArt_Gallery.2">
                  <p:embed/>
                </p:oleObj>
              </mc:Choice>
              <mc:Fallback>
                <p:oleObj name="Clip" r:id="rId5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trang t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d84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trang t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8213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4843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00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BÀI 16: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7620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HĐ1: </a:t>
            </a:r>
            <a:r>
              <a:rPr lang="en-US" sz="3000" dirty="0" err="1"/>
              <a:t>Người</a:t>
            </a:r>
            <a:r>
              <a:rPr lang="en-US" sz="3000" dirty="0"/>
              <a:t> </a:t>
            </a:r>
            <a:r>
              <a:rPr lang="en-US" sz="3000" dirty="0" err="1"/>
              <a:t>thân</a:t>
            </a:r>
            <a:r>
              <a:rPr lang="en-US" sz="3000" dirty="0"/>
              <a:t> </a:t>
            </a:r>
            <a:r>
              <a:rPr lang="en-US" sz="3000" dirty="0" err="1"/>
              <a:t>mong</a:t>
            </a:r>
            <a:r>
              <a:rPr lang="en-US" sz="3000" dirty="0"/>
              <a:t> </a:t>
            </a:r>
            <a:r>
              <a:rPr lang="en-US" sz="3000" dirty="0" err="1"/>
              <a:t>muốn</a:t>
            </a:r>
            <a:r>
              <a:rPr lang="en-US" sz="3000" dirty="0"/>
              <a:t> </a:t>
            </a:r>
            <a:r>
              <a:rPr lang="en-US" sz="3000" dirty="0" err="1"/>
              <a:t>gì</a:t>
            </a:r>
            <a:r>
              <a:rPr lang="en-US" sz="3000" dirty="0"/>
              <a:t> </a:t>
            </a:r>
            <a:r>
              <a:rPr lang="en-US" sz="3000" dirty="0" err="1"/>
              <a:t>khi</a:t>
            </a:r>
            <a:r>
              <a:rPr lang="en-US" sz="3000" dirty="0"/>
              <a:t> </a:t>
            </a:r>
            <a:r>
              <a:rPr lang="en-US" sz="3000" dirty="0" err="1"/>
              <a:t>tặng</a:t>
            </a:r>
            <a:r>
              <a:rPr lang="en-US" sz="3000" dirty="0"/>
              <a:t> </a:t>
            </a:r>
            <a:r>
              <a:rPr lang="en-US" sz="3000" dirty="0" err="1"/>
              <a:t>quà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 err="1"/>
              <a:t>em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5360"/>
            <a:ext cx="3657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52" y="503797"/>
            <a:ext cx="3657600" cy="353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162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29025"/>
            <a:ext cx="3071102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68375"/>
            <a:ext cx="7058025" cy="590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-762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Hoạt</a:t>
            </a:r>
            <a:r>
              <a:rPr lang="en-US" sz="3000" dirty="0"/>
              <a:t> </a:t>
            </a:r>
            <a:r>
              <a:rPr lang="en-US" sz="3000" dirty="0" err="1"/>
              <a:t>động</a:t>
            </a:r>
            <a:r>
              <a:rPr lang="en-US" sz="3000" dirty="0"/>
              <a:t> 2: </a:t>
            </a:r>
            <a:r>
              <a:rPr lang="en-US" sz="3000" dirty="0" err="1"/>
              <a:t>Nhận</a:t>
            </a:r>
            <a:r>
              <a:rPr lang="en-US" sz="3000" dirty="0"/>
              <a:t> </a:t>
            </a:r>
            <a:r>
              <a:rPr lang="en-US" sz="3000" dirty="0" err="1"/>
              <a:t>xét</a:t>
            </a:r>
            <a:r>
              <a:rPr lang="en-US" sz="3000" dirty="0"/>
              <a:t> </a:t>
            </a:r>
            <a:r>
              <a:rPr lang="en-US" sz="3000" dirty="0" err="1"/>
              <a:t>cách</a:t>
            </a:r>
            <a:r>
              <a:rPr lang="en-US" sz="3000" dirty="0"/>
              <a:t> </a:t>
            </a:r>
            <a:r>
              <a:rPr lang="en-US" sz="3000" dirty="0" err="1"/>
              <a:t>ứng</a:t>
            </a:r>
            <a:r>
              <a:rPr lang="en-US" sz="3000" dirty="0"/>
              <a:t> </a:t>
            </a:r>
            <a:r>
              <a:rPr lang="en-US" sz="3000" dirty="0" err="1"/>
              <a:t>xử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28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35540"/>
            <a:ext cx="6248400" cy="54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2028420" cy="16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7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010399" cy="61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29473"/>
            <a:ext cx="1857375" cy="139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3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6" y="381000"/>
            <a:ext cx="6977063" cy="612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898236" cy="156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1564"/>
            <a:ext cx="7238999" cy="652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1089"/>
            <a:ext cx="1752600" cy="14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9" y="228600"/>
            <a:ext cx="8476291" cy="664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53229"/>
            <a:ext cx="928687" cy="6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54" y="6178342"/>
            <a:ext cx="928687" cy="6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6569"/>
            <a:ext cx="838200" cy="6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49508"/>
            <a:ext cx="838200" cy="6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4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55</Words>
  <Application>Microsoft Macintosh PowerPoint</Application>
  <PresentationFormat>On-screen Show (4:3)</PresentationFormat>
  <Paragraphs>7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xuanhieupd</cp:lastModifiedBy>
  <cp:revision>6</cp:revision>
  <dcterms:created xsi:type="dcterms:W3CDTF">2006-08-16T00:00:00Z</dcterms:created>
  <dcterms:modified xsi:type="dcterms:W3CDTF">2024-02-19T01:34:46Z</dcterms:modified>
</cp:coreProperties>
</file>