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704" r:id="rId3"/>
    <p:sldMasterId id="2147483728" r:id="rId4"/>
  </p:sldMasterIdLst>
  <p:notesMasterIdLst>
    <p:notesMasterId r:id="rId10"/>
  </p:notesMasterIdLst>
  <p:sldIdLst>
    <p:sldId id="348" r:id="rId5"/>
    <p:sldId id="330" r:id="rId6"/>
    <p:sldId id="319" r:id="rId7"/>
    <p:sldId id="2007577285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3413-27A8-4E62-8947-B43148FE4D2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A6D4-DD90-4471-A8FF-D84A958C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20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0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9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EBD8-98EC-4B57-8046-B043455F3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5C351-A74F-464B-A4CC-0DAD6ED81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9AE1-E86E-4DDE-B066-91C9ABB1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FE092-B2AF-48CE-A1C8-5493B4D7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BCDC-5DE6-4494-AC98-DBA2BCC6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8B9B-1ADF-4B8B-9B8E-F859D439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EE10-05BE-4B25-94BF-F8C8007C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8FAB-9D59-4992-A566-5DC23E26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EB7BA-6F5A-46E0-8CD0-83E9DB9A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0C6A-5279-4260-9CC2-F1507370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4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A801-1CF2-493F-94EB-0B3510D1C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CF88-6E4E-4808-A7E1-BED93935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04C9-3DBE-4BCE-BCFD-B746926B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DA3A-5A03-4565-BE42-1E281E62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C3B26-21BE-496F-8242-B8699600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6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9E06-26CC-49DB-BCBE-18113E50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DB155-D219-42E6-8994-99AE3BC67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E7212-E49B-499F-B25F-302F8FD4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4B703-B884-4A81-ABFD-BD5549EB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7315B-1210-4CC8-B3ED-A7DF8E23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02512-A050-4D48-BCD9-B325CA8A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53AE-39CD-48E0-BDDC-C746165D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12FF8-6148-4255-A4C3-9F9B93C4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D37CB-04E2-4895-955F-58A5EE1F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2C736-1231-48E7-B0A7-3A5D3EAFA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6FB5A-B777-4B94-A7F3-24A4CA88E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2B3FA-4721-43C3-BFF7-31D996F6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15A6B-F6CD-4EE6-9D40-5D86C817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33B09-8BAD-4F6F-819A-BF54EA87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7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CA65-AEAC-4814-8491-AE826012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312B4-2606-474E-B500-E014191D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533F9-53B4-4C41-8F00-E46337F0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D4A0A-38F7-4320-9A30-2099B60D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8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3E75A-53B6-43E5-BBA6-9F21BDA9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04EEC-8480-4B50-A822-82C5BB2F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5A45-8505-43BA-8C0B-09DF4F99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3786-8EC2-47C4-9B9C-0E694DAE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FCD8-8D19-4C1D-8F50-ED32DBC71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EC061-893A-4A8B-A26D-CD885EA50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7171B-6D3D-4B97-8FD0-E93369DB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B31B-2CAC-4C00-864C-2DBBE8CA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209E-64C9-4174-A75E-17CEECF2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3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2DC2-682A-4342-BF84-51212870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5E862-6CA8-412A-BE2C-6863EE2F2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E7C0D-A600-49E3-B8DC-D789DE130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D5AFD-DB64-44E2-A26E-7A88307C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0B928-34BB-4FAD-9503-A543C500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3EBCA-38A5-4C30-BDBF-FD368E20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84EC-E98E-4E4F-947F-CE15F804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B0196-1B04-4D7A-BDEC-33D0C4FC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8BE5B-A362-4D4F-A0D2-0178C94A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98F9-55E0-4B59-ADFC-EC45B38B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F4EF-1983-4994-92DC-80288398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8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44117-B606-4D0E-989E-2FADD68C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56FA0-EF33-46FA-9CB3-BCE01975D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3112-6E3A-4F59-B727-BF5A06CC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E826-9BB9-4AEA-A055-18FA0260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856CE-D477-46A7-B55A-87AE16A3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0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>
            <a:spLocks noGrp="1"/>
          </p:cNvSpPr>
          <p:nvPr>
            <p:ph type="title"/>
          </p:nvPr>
        </p:nvSpPr>
        <p:spPr>
          <a:xfrm>
            <a:off x="2672400" y="2159632"/>
            <a:ext cx="68472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subTitle" idx="1"/>
          </p:nvPr>
        </p:nvSpPr>
        <p:spPr>
          <a:xfrm>
            <a:off x="3434800" y="3876099"/>
            <a:ext cx="5322400" cy="10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7" name="Google Shape;547;p24"/>
          <p:cNvSpPr/>
          <p:nvPr userDrawn="1"/>
        </p:nvSpPr>
        <p:spPr>
          <a:xfrm flipH="1">
            <a:off x="1844933" y="1896567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4"/>
          <p:cNvSpPr/>
          <p:nvPr userDrawn="1"/>
        </p:nvSpPr>
        <p:spPr>
          <a:xfrm flipH="1">
            <a:off x="1629467" y="3097267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4"/>
          <p:cNvSpPr/>
          <p:nvPr userDrawn="1"/>
        </p:nvSpPr>
        <p:spPr>
          <a:xfrm flipH="1">
            <a:off x="1651284" y="3886933"/>
            <a:ext cx="168400" cy="16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4"/>
          <p:cNvSpPr/>
          <p:nvPr userDrawn="1"/>
        </p:nvSpPr>
        <p:spPr>
          <a:xfrm flipH="1">
            <a:off x="1527867" y="13769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4"/>
          <p:cNvSpPr/>
          <p:nvPr userDrawn="1"/>
        </p:nvSpPr>
        <p:spPr>
          <a:xfrm flipH="1">
            <a:off x="10269400" y="1886233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4"/>
          <p:cNvSpPr/>
          <p:nvPr userDrawn="1"/>
        </p:nvSpPr>
        <p:spPr>
          <a:xfrm flipH="1">
            <a:off x="9963700" y="5257700"/>
            <a:ext cx="84000" cy="8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874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6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40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11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009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9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03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1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769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9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37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07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CDEF-1E12-0B11-A094-22BCC9870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B131B-094D-6756-94F4-AADC0A238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A425-2AD3-D12A-5404-4D692FAD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AFC7-FEFC-68C2-38A3-5074ABF5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24CC-7F37-6B4A-1D22-5BD6FB2B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5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03FC-D753-A48D-70EB-EAA42CEF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2A6E-592D-C683-D5ED-BB422712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9675F-0DCE-464F-D864-82EC6268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0510-3B6D-7218-3F7F-60BBB497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CE07-F76B-2A83-52D5-EDE27832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9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7BB-BEF2-0D48-F208-E6B05027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D3C6E-3F89-764A-2EAF-7BBBFE46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2A42-F000-5E9D-B35C-9D3A5739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98FB-B76E-89A4-450F-A37E2D16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1583-C5F8-AA76-274D-C82344AE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25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BE7B-2A64-235A-DAA2-49794D22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F5E2-7EF8-0409-49CC-0843AADDA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4CCA6-8990-B95E-DCCC-947C77805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9D7B-3237-AC15-FBFB-C1BF3237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B10E3-486E-9459-D677-C4C3452C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6002-8B8B-C6F9-BA84-75E87DCA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8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09DE-F8AB-7162-6CA6-37ECBB5D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FCF7-6CB3-57D2-7504-DEB66F1A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EE4C-D047-331C-D3D8-53803149C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2E85A-BD13-12B9-EB2B-323FB4F4D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37130-4849-3B5A-E21A-F56DE2F7B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D63AA-61A3-3898-BE26-2243698C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8356-11E2-D7D2-B1E1-01C232E5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13F47-8CFF-87F6-369B-F9020ADA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4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79AC-CDB6-2C32-5531-AA024CA4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E3615-67B7-652C-6436-22ACC612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7013B-EC4F-EF80-B678-466818DA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E245-E100-6A44-CAEF-0CAAF90B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9478F-236C-8368-DAE1-78EB2292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DD62-DE19-BB8B-7603-3D7E29EB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85599-F931-72A1-D9E5-08513ACA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4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A18-6969-D41F-CC08-4B549433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AB84-002D-AD00-A3D5-5A2F828B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46D51-2BE9-25B3-5529-B04D89B40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23165-7ED6-0329-EA44-C0A14A66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47312-4E69-B9EF-EBF5-B8817ECA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0B98-2A6B-C375-0A6E-91B89BAC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1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F7B5-D400-15DF-9F38-DF83AADC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E34CD-777C-CC58-C5F5-C5D9752B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4A3F-D367-654A-8BB7-F5C85730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437B-16EE-06B7-2CE8-A174A484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45D9C-706B-A1DD-B11E-988D221B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D6AD1-BA71-3ABF-889F-AA41834D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1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326E-ED03-1C7E-4DBB-E9A7E236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972D-5DC7-9822-58A2-EDB2336F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1841-CAB8-EAD6-9414-2046185E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1F6E-07EC-5B6D-D739-7C96151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93639-A708-89E2-F244-151D756D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2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72AC-4483-0A99-F619-4DBB71DB3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1FDEF-0098-A1C3-C1F3-1BCFA57A9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7B02-8A28-EFD7-2E5C-73818AC8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DAAE-B87F-9899-6784-617B48F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CAC8-09BD-4A6D-5EB4-A65C9C05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1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A70BD01A-58D8-4622-B36D-1CC451F7EE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969D2279-9C36-4EE5-941C-F216FAC026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2FB24-08EE-44E5-9B9A-38E6E31A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DC880-CACB-4A72-8BFF-438167ED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5387-A9D6-44E6-B5B4-0868939B6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1C0B-97F9-4329-912C-AADA35AE4C9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85083-698D-41AD-B887-261A1414C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13593-EF54-41A0-B560-1492017DB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D7644-7ACF-4EDC-89BE-31DA601BE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Slide.vn - 2019">
            <a:extLst>
              <a:ext uri="{FF2B5EF4-FFF2-40B4-BE49-F238E27FC236}">
                <a16:creationId xmlns:a16="http://schemas.microsoft.com/office/drawing/2014/main" id="{23AEDFA8-7A46-4524-A52D-62151FD16383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6827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F12AE8C-4746-1EF9-6F89-3477702E55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828108" h="8229600">
                <a:moveTo>
                  <a:pt x="0" y="0"/>
                </a:moveTo>
                <a:lnTo>
                  <a:pt x="14828108" y="0"/>
                </a:lnTo>
                <a:lnTo>
                  <a:pt x="148281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5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7151A-9B2D-5594-9A0C-3FB0476C4F68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E92F53-B204-42AE-B09C-7DBF6E32A6BE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45F0E2-B6A2-486D-ADCB-B3066DB7D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A048AA1-9439-4069-8BCA-1816CDF4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5910B9-5777-4B1D-82E3-826396DC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42" y="-128175"/>
            <a:ext cx="7571927" cy="63369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960B03-4659-44D6-9859-291F59FA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36194"/>
            <a:ext cx="4213991" cy="421399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E42E533-5CF8-4322-8A1E-06F040A799A7}"/>
              </a:ext>
            </a:extLst>
          </p:cNvPr>
          <p:cNvSpPr txBox="1"/>
          <p:nvPr/>
        </p:nvSpPr>
        <p:spPr>
          <a:xfrm>
            <a:off x="3870251" y="1272204"/>
            <a:ext cx="5762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字魂141号-活力悦动体" panose="00000500000000000000" pitchFamily="2" charset="-122"/>
                <a:ea typeface="字魂141号-活力悦动体" panose="00000500000000000000" pitchFamily="2" charset="-122"/>
              </a:defRPr>
            </a:lvl1pPr>
          </a:lstStyle>
          <a:p>
            <a:pPr defTabSz="914377">
              <a:defRPr/>
            </a:pP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44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4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ainting, art paint, child art, drawing&#10;&#10;Description automatically generated">
            <a:extLst>
              <a:ext uri="{FF2B5EF4-FFF2-40B4-BE49-F238E27FC236}">
                <a16:creationId xmlns:a16="http://schemas.microsoft.com/office/drawing/2014/main" id="{C1F837A9-E93A-1F38-FB59-DF325485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057516-1833-1925-6676-11B15D46D685}"/>
              </a:ext>
            </a:extLst>
          </p:cNvPr>
          <p:cNvSpPr/>
          <p:nvPr/>
        </p:nvSpPr>
        <p:spPr>
          <a:xfrm>
            <a:off x="414528" y="292608"/>
            <a:ext cx="11326368" cy="6272784"/>
          </a:xfrm>
          <a:custGeom>
            <a:avLst/>
            <a:gdLst>
              <a:gd name="connsiteX0" fmla="*/ 0 w 11326368"/>
              <a:gd name="connsiteY0" fmla="*/ 338354 h 6272784"/>
              <a:gd name="connsiteX1" fmla="*/ 338354 w 11326368"/>
              <a:gd name="connsiteY1" fmla="*/ 0 h 6272784"/>
              <a:gd name="connsiteX2" fmla="*/ 10988014 w 11326368"/>
              <a:gd name="connsiteY2" fmla="*/ 0 h 6272784"/>
              <a:gd name="connsiteX3" fmla="*/ 11326368 w 11326368"/>
              <a:gd name="connsiteY3" fmla="*/ 338354 h 6272784"/>
              <a:gd name="connsiteX4" fmla="*/ 11326368 w 11326368"/>
              <a:gd name="connsiteY4" fmla="*/ 5934430 h 6272784"/>
              <a:gd name="connsiteX5" fmla="*/ 10988014 w 11326368"/>
              <a:gd name="connsiteY5" fmla="*/ 6272784 h 6272784"/>
              <a:gd name="connsiteX6" fmla="*/ 338354 w 11326368"/>
              <a:gd name="connsiteY6" fmla="*/ 6272784 h 6272784"/>
              <a:gd name="connsiteX7" fmla="*/ 0 w 11326368"/>
              <a:gd name="connsiteY7" fmla="*/ 5934430 h 6272784"/>
              <a:gd name="connsiteX8" fmla="*/ 0 w 11326368"/>
              <a:gd name="connsiteY8" fmla="*/ 338354 h 627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6368" h="6272784" fill="none" extrusionOk="0">
                <a:moveTo>
                  <a:pt x="0" y="338354"/>
                </a:moveTo>
                <a:cubicBezTo>
                  <a:pt x="884" y="175402"/>
                  <a:pt x="153028" y="2588"/>
                  <a:pt x="338354" y="0"/>
                </a:cubicBezTo>
                <a:cubicBezTo>
                  <a:pt x="2649231" y="72427"/>
                  <a:pt x="7512932" y="61419"/>
                  <a:pt x="10988014" y="0"/>
                </a:cubicBezTo>
                <a:cubicBezTo>
                  <a:pt x="11171368" y="-24193"/>
                  <a:pt x="11309218" y="146299"/>
                  <a:pt x="11326368" y="338354"/>
                </a:cubicBezTo>
                <a:cubicBezTo>
                  <a:pt x="11427244" y="1787120"/>
                  <a:pt x="11219055" y="3845667"/>
                  <a:pt x="11326368" y="5934430"/>
                </a:cubicBezTo>
                <a:cubicBezTo>
                  <a:pt x="11327304" y="6116547"/>
                  <a:pt x="11165509" y="6262277"/>
                  <a:pt x="10988014" y="6272784"/>
                </a:cubicBezTo>
                <a:cubicBezTo>
                  <a:pt x="9653448" y="6302611"/>
                  <a:pt x="5338487" y="6193478"/>
                  <a:pt x="338354" y="6272784"/>
                </a:cubicBezTo>
                <a:cubicBezTo>
                  <a:pt x="169652" y="6270730"/>
                  <a:pt x="-7371" y="6122756"/>
                  <a:pt x="0" y="5934430"/>
                </a:cubicBezTo>
                <a:cubicBezTo>
                  <a:pt x="50037" y="3750550"/>
                  <a:pt x="770" y="1447601"/>
                  <a:pt x="0" y="338354"/>
                </a:cubicBezTo>
                <a:close/>
              </a:path>
              <a:path w="11326368" h="6272784" stroke="0" extrusionOk="0">
                <a:moveTo>
                  <a:pt x="0" y="338354"/>
                </a:moveTo>
                <a:cubicBezTo>
                  <a:pt x="6176" y="153169"/>
                  <a:pt x="160181" y="18116"/>
                  <a:pt x="338354" y="0"/>
                </a:cubicBezTo>
                <a:cubicBezTo>
                  <a:pt x="3056115" y="123000"/>
                  <a:pt x="7808813" y="-96860"/>
                  <a:pt x="10988014" y="0"/>
                </a:cubicBezTo>
                <a:cubicBezTo>
                  <a:pt x="11154935" y="-15202"/>
                  <a:pt x="11327615" y="148973"/>
                  <a:pt x="11326368" y="338354"/>
                </a:cubicBezTo>
                <a:cubicBezTo>
                  <a:pt x="11329541" y="1281443"/>
                  <a:pt x="11420635" y="4562300"/>
                  <a:pt x="11326368" y="5934430"/>
                </a:cubicBezTo>
                <a:cubicBezTo>
                  <a:pt x="11294103" y="6132987"/>
                  <a:pt x="11161091" y="6270527"/>
                  <a:pt x="10988014" y="6272784"/>
                </a:cubicBezTo>
                <a:cubicBezTo>
                  <a:pt x="8412176" y="6112077"/>
                  <a:pt x="4504505" y="6312451"/>
                  <a:pt x="338354" y="6272784"/>
                </a:cubicBezTo>
                <a:cubicBezTo>
                  <a:pt x="115746" y="6265566"/>
                  <a:pt x="-33727" y="6106019"/>
                  <a:pt x="0" y="5934430"/>
                </a:cubicBezTo>
                <a:cubicBezTo>
                  <a:pt x="32216" y="3746504"/>
                  <a:pt x="57206" y="1244560"/>
                  <a:pt x="0" y="338354"/>
                </a:cubicBezTo>
                <a:close/>
              </a:path>
            </a:pathLst>
          </a:custGeom>
          <a:ln w="57150">
            <a:solidFill>
              <a:srgbClr val="99000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539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4CCD65-89EE-54A0-A3EF-0E0DD154AE16}"/>
              </a:ext>
            </a:extLst>
          </p:cNvPr>
          <p:cNvGrpSpPr/>
          <p:nvPr/>
        </p:nvGrpSpPr>
        <p:grpSpPr>
          <a:xfrm>
            <a:off x="2401824" y="829340"/>
            <a:ext cx="9095231" cy="4077940"/>
            <a:chOff x="6559296" y="890016"/>
            <a:chExt cx="4498848" cy="12192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1FD6F-5707-F75D-9BD4-DA3E64FE7518}"/>
                </a:ext>
              </a:extLst>
            </p:cNvPr>
            <p:cNvSpPr/>
            <p:nvPr/>
          </p:nvSpPr>
          <p:spPr>
            <a:xfrm>
              <a:off x="6559296" y="890016"/>
              <a:ext cx="4498848" cy="1219200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A241188-158A-1180-CF9B-23E16555DEC4}"/>
                </a:ext>
              </a:extLst>
            </p:cNvPr>
            <p:cNvSpPr/>
            <p:nvPr/>
          </p:nvSpPr>
          <p:spPr>
            <a:xfrm>
              <a:off x="6707058" y="988058"/>
              <a:ext cx="4176747" cy="1023622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sắp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xếp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gàng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đón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Tết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mức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😁 🙂 ☹️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A3EA2C7-8BE1-EB67-2316-984054C50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05" y="3923569"/>
            <a:ext cx="2902557" cy="2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</Words>
  <Application>Microsoft Office PowerPoint</Application>
  <PresentationFormat>Widescreen</PresentationFormat>
  <Paragraphs>11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微软雅黑</vt:lpstr>
      <vt:lpstr>Aptos</vt:lpstr>
      <vt:lpstr>Aptos Display</vt:lpstr>
      <vt:lpstr>Arial</vt:lpstr>
      <vt:lpstr>Calibri</vt:lpstr>
      <vt:lpstr>Calibri Light</vt:lpstr>
      <vt:lpstr>Cambria</vt:lpstr>
      <vt:lpstr>等线</vt:lpstr>
      <vt:lpstr>字魂141号-活力悦动体</vt:lpstr>
      <vt:lpstr>字魂59号-创粗黑</vt:lpstr>
      <vt:lpstr>Custom Design</vt:lpstr>
      <vt:lpstr>8_Custom Design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10</cp:revision>
  <dcterms:created xsi:type="dcterms:W3CDTF">2024-12-18T05:43:38Z</dcterms:created>
  <dcterms:modified xsi:type="dcterms:W3CDTF">2026-02-24T04:40:34Z</dcterms:modified>
</cp:coreProperties>
</file>