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7"/>
  </p:notesMasterIdLst>
  <p:sldIdLst>
    <p:sldId id="271" r:id="rId3"/>
    <p:sldId id="283" r:id="rId4"/>
    <p:sldId id="284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09B3-1993-4004-A801-06EFEDAF9ED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214B-2F8A-4A92-8B73-15097892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6CC1-EA0C-ADA7-9802-DE6F5E33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BD414-6400-FD10-E5E5-CC5AE967A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1B874-DF79-758A-9BC8-F489E12E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61D9-7D5F-EECA-A16F-30864A43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E5F85-9C51-04D9-5CB7-023DDCEF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2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007C-25C6-3B5E-E520-8A1AB855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0C347-92BC-A1FD-E73A-2E45634A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F78A-BC06-B5DC-D289-278D15F4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1718-9E7A-F2B7-08E9-760F5722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AD0B-7AC1-1C34-83DA-D89F624C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6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8F5D6-7B23-43CF-3C10-48F186DBF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E4C20-26E4-F7E7-B842-4C03EB279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B37F-58E0-BB79-28AA-DEF012D3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5E185-9147-EC96-1465-3071F2BD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5C0A-0A37-F97C-8D4D-DA961EF9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6CC1-EA0C-ADA7-9802-DE6F5E33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BD414-6400-FD10-E5E5-CC5AE967A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1B874-DF79-758A-9BC8-F489E12E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61D9-7D5F-EECA-A16F-30864A43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E5F85-9C51-04D9-5CB7-023DDCEF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1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DBA-6413-F3C4-8D7E-754DA52A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F2CA-537B-3992-9E30-2AF606F9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FA3B8-A6CF-24CB-4605-CA9DD002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93BA7-A555-A684-C9E4-5DDADC3B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5809-B77A-DC50-1FDD-6B21F19E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2268-FFE4-B73C-C378-4F08B485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08E6B-6B37-E037-9249-C96EC4270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42DA-3D1E-DC0F-544B-11ED1D3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D6E7-56D8-6603-07F9-2AE58780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74E8-EE10-4A94-3A46-F8ED7FFC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4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8392-5DDF-B14C-313C-DBD6E292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F2BE-71A6-14CB-5939-FC0B929F8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22735-86BE-90D5-F3AB-BA3EBF31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30C44-C3D0-9387-AE13-7320B699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EB0F-403D-C9ED-B1CA-98330B00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F57C-FFEF-32E7-EA92-36CBBF5C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4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E594-2D5B-0757-E575-701D1C8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630B-3668-76C5-6B7F-01BFA6E59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8990-A8C7-36A0-0DB8-33309EAB4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B9D34-E6D6-147E-1F70-4DB3E8771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89DF4-6A6F-26EA-D350-BC1883AEC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CAD82-74C9-6DDE-1ABD-8D1AD5C5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4A3A4-39D0-4397-4072-AC0E5420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67EE7-3AB9-AC95-1CDA-D35D24AF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2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0D6D-5D60-20CC-7BA6-49C10F4B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8C51A-5893-A94E-077E-AE17FE17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9256C-4C6B-0885-3D38-4D276912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D762-6BDF-D39D-A4EE-29E2206C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4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87C9B-CA16-7988-80B1-0537564D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A1BF6-57AB-6F9B-6785-CBFA2EE5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80E9E-7C18-5061-5C84-AB8BE688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9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A73A-52A1-DD2A-CAB9-D9E3AA6C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28B5-F8FF-2716-25FF-CC0B2D7C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E3D11-15EA-A6FA-CFCE-5269A4979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AAC6-2418-D3E1-05B1-331B2299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6C74A-65FB-96CA-0B3D-E6C5D183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7CE34-DA50-3157-3F50-07864F00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8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DBA-6413-F3C4-8D7E-754DA52A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F2CA-537B-3992-9E30-2AF606F9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FA3B8-A6CF-24CB-4605-CA9DD002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93BA7-A555-A684-C9E4-5DDADC3B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5809-B77A-DC50-1FDD-6B21F19E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39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6168-F24D-876D-3F9B-D4E0D27E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B0C08-57C9-CDB1-DA0F-594123CF5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9860F-4E37-1738-2D7C-BBD667039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80181-5E58-7520-6908-47580FC5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5DCC-A710-8564-28D4-6818F1AD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B6D8A-D55A-A636-5C71-079278AC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51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007C-25C6-3B5E-E520-8A1AB855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0C347-92BC-A1FD-E73A-2E45634A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F78A-BC06-B5DC-D289-278D15F4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1718-9E7A-F2B7-08E9-760F5722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AD0B-7AC1-1C34-83DA-D89F624C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61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8F5D6-7B23-43CF-3C10-48F186DBF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E4C20-26E4-F7E7-B842-4C03EB279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B37F-58E0-BB79-28AA-DEF012D3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5E185-9147-EC96-1465-3071F2BD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5C0A-0A37-F97C-8D4D-DA961EF9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6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2268-FFE4-B73C-C378-4F08B485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08E6B-6B37-E037-9249-C96EC4270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42DA-3D1E-DC0F-544B-11ED1D3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D6E7-56D8-6603-07F9-2AE58780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74E8-EE10-4A94-3A46-F8ED7FFC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7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8392-5DDF-B14C-313C-DBD6E292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F2BE-71A6-14CB-5939-FC0B929F8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22735-86BE-90D5-F3AB-BA3EBF31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30C44-C3D0-9387-AE13-7320B699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EB0F-403D-C9ED-B1CA-98330B00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F57C-FFEF-32E7-EA92-36CBBF5C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3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E594-2D5B-0757-E575-701D1C8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630B-3668-76C5-6B7F-01BFA6E59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8990-A8C7-36A0-0DB8-33309EAB4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B9D34-E6D6-147E-1F70-4DB3E8771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89DF4-6A6F-26EA-D350-BC1883AEC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CAD82-74C9-6DDE-1ABD-8D1AD5C5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4A3A4-39D0-4397-4072-AC0E5420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67EE7-3AB9-AC95-1CDA-D35D24AF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3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0D6D-5D60-20CC-7BA6-49C10F4B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8C51A-5893-A94E-077E-AE17FE17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9256C-4C6B-0885-3D38-4D276912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D762-6BDF-D39D-A4EE-29E2206C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87C9B-CA16-7988-80B1-0537564D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A1BF6-57AB-6F9B-6785-CBFA2EE5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80E9E-7C18-5061-5C84-AB8BE688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A73A-52A1-DD2A-CAB9-D9E3AA6C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28B5-F8FF-2716-25FF-CC0B2D7C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E3D11-15EA-A6FA-CFCE-5269A4979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AAC6-2418-D3E1-05B1-331B2299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6C74A-65FB-96CA-0B3D-E6C5D183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7CE34-DA50-3157-3F50-07864F00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1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6168-F24D-876D-3F9B-D4E0D27E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B0C08-57C9-CDB1-DA0F-594123CF5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9860F-4E37-1738-2D7C-BBD667039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80181-5E58-7520-6908-47580FC5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5DCC-A710-8564-28D4-6818F1AD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B6D8A-D55A-A636-5C71-079278AC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1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B77AE-E5BA-5D40-92B6-33A74FBF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8B554-57C2-C291-EBD9-7D4B3F33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4306-4971-B334-4610-982E2C0B0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686F-F61C-49A0-A6BD-3E4808F261A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6BDDB-67DD-D46F-0286-11FE230B8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3E15C-8357-11C8-1F10-4E760CDB8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0893-5024-4A4B-A74F-1B1E46D10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11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1B8CD9A-DBE4-6D48-89E7-3C1C878BAF77}"/>
              </a:ext>
            </a:extLst>
          </p:cNvPr>
          <p:cNvGrpSpPr/>
          <p:nvPr/>
        </p:nvGrpSpPr>
        <p:grpSpPr>
          <a:xfrm>
            <a:off x="443228" y="88711"/>
            <a:ext cx="11305542" cy="2123658"/>
            <a:chOff x="443228" y="88711"/>
            <a:chExt cx="11305542" cy="21236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9E8F07-15FE-9116-F305-CE18DB1DCBC7}"/>
                </a:ext>
              </a:extLst>
            </p:cNvPr>
            <p:cNvSpPr txBox="1"/>
            <p:nvPr/>
          </p:nvSpPr>
          <p:spPr>
            <a:xfrm>
              <a:off x="443228" y="88711"/>
              <a:ext cx="11305542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 làm việc của ban cán sự lớp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E5C23-6C20-18A5-DD71-E152789B154B}"/>
                </a:ext>
              </a:extLst>
            </p:cNvPr>
            <p:cNvSpPr txBox="1"/>
            <p:nvPr/>
          </p:nvSpPr>
          <p:spPr>
            <a:xfrm>
              <a:off x="549699" y="88711"/>
              <a:ext cx="1109259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làm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việc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của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ban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cán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sự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lớp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47019C-79A6-F2D0-6DE4-0F78DE6F9C73}"/>
              </a:ext>
            </a:extLst>
          </p:cNvPr>
          <p:cNvSpPr txBox="1"/>
          <p:nvPr/>
        </p:nvSpPr>
        <p:spPr>
          <a:xfrm>
            <a:off x="283302" y="1692354"/>
            <a:ext cx="4213283" cy="173664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tổ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90687-4A2D-E7A6-9E9B-5A533C5DC091}"/>
              </a:ext>
            </a:extLst>
          </p:cNvPr>
          <p:cNvSpPr txBox="1"/>
          <p:nvPr/>
        </p:nvSpPr>
        <p:spPr>
          <a:xfrm>
            <a:off x="7429016" y="1692354"/>
            <a:ext cx="4213283" cy="173664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Lớp trưởng báo cáo kết quả học tập của lớp trong tuần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1E73A-3FFC-9E26-AA89-5AC092805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000" y1="16000" x2="45000" y2="16000"/>
                        <a14:foregroundMark x1="54750" y1="30250" x2="54750" y2="30250"/>
                        <a14:foregroundMark x1="54750" y1="30250" x2="55500" y2="38000"/>
                        <a14:foregroundMark x1="68750" y1="23000" x2="68750" y2="23000"/>
                        <a14:backgroundMark x1="66500" y1="25000" x2="66500" y2="25000"/>
                        <a14:backgroundMark x1="65500" y1="29250" x2="65500" y2="29250"/>
                        <a14:backgroundMark x1="66000" y1="20000" x2="66000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5"/>
          <a:stretch/>
        </p:blipFill>
        <p:spPr>
          <a:xfrm>
            <a:off x="3297831" y="2846436"/>
            <a:ext cx="3002396" cy="4320918"/>
          </a:xfrm>
          <a:prstGeom prst="rect">
            <a:avLst/>
          </a:prstGeom>
        </p:spPr>
      </p:pic>
      <p:pic>
        <p:nvPicPr>
          <p:cNvPr id="8" name="Picture 8" descr="Premium Vector | Happy cute kid girl ready to go to school | Cute kids,  Bullet journal for kids, Kids clipart">
            <a:extLst>
              <a:ext uri="{FF2B5EF4-FFF2-40B4-BE49-F238E27FC236}">
                <a16:creationId xmlns:a16="http://schemas.microsoft.com/office/drawing/2014/main" id="{2A2844E6-A508-2B6C-1D9E-3FD49AD1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2492" l="9744" r="89776">
                        <a14:foregroundMark x1="40575" y1="27476" x2="41534" y2="30351"/>
                        <a14:foregroundMark x1="52556" y1="26997" x2="55751" y2="31470"/>
                        <a14:foregroundMark x1="58147" y1="91853" x2="58147" y2="91853"/>
                        <a14:foregroundMark x1="38019" y1="92492" x2="38019" y2="92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3" y="2702827"/>
            <a:ext cx="4320918" cy="43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58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7D78C-5FC8-E50F-5382-5FDC8245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464" y="-116115"/>
            <a:ext cx="2494165" cy="2216370"/>
          </a:xfrm>
          <a:prstGeom prst="rect">
            <a:avLst/>
          </a:prstGeom>
        </p:spPr>
      </p:pic>
      <p:pic>
        <p:nvPicPr>
          <p:cNvPr id="8" name="Picture 2" descr="Free vector young businesswoman holding paper and pointing finger to the side cartoon illustration">
            <a:extLst>
              <a:ext uri="{FF2B5EF4-FFF2-40B4-BE49-F238E27FC236}">
                <a16:creationId xmlns:a16="http://schemas.microsoft.com/office/drawing/2014/main" id="{73029796-9504-26AB-6FD2-AE669D76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0" b="90000" l="9904" r="89936">
                        <a14:foregroundMark x1="51597" y1="9400" x2="51597" y2="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7" y="2469392"/>
            <a:ext cx="6131270" cy="48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lues Note Clipart PNG Images, Blue Square Note Illustration, Sticky Note  Illustration, Note, Cartoon Note Illustration PNG Image For Free Download |  Drawing for kids, Clip art, Notes design">
            <a:extLst>
              <a:ext uri="{FF2B5EF4-FFF2-40B4-BE49-F238E27FC236}">
                <a16:creationId xmlns:a16="http://schemas.microsoft.com/office/drawing/2014/main" id="{D9912AE6-A3A1-9C30-BBC1-8E878028B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3750" l="5313" r="92969">
                        <a14:foregroundMark x1="14531" y1="18281" x2="14531" y2="18281"/>
                        <a14:foregroundMark x1="5313" y1="22188" x2="5313" y2="22188"/>
                        <a14:foregroundMark x1="70938" y1="11563" x2="70938" y2="11563"/>
                        <a14:foregroundMark x1="81094" y1="6250" x2="81094" y2="6250"/>
                        <a14:foregroundMark x1="92969" y1="73438" x2="92969" y2="73438"/>
                        <a14:foregroundMark x1="90625" y1="76094" x2="90625" y2="76094"/>
                        <a14:foregroundMark x1="84531" y1="78125" x2="78438" y2="77969"/>
                        <a14:foregroundMark x1="88125" y1="77813" x2="88438" y2="75625"/>
                        <a14:foregroundMark x1="88125" y1="79219" x2="88594" y2="80625"/>
                        <a14:foregroundMark x1="72344" y1="85469" x2="72344" y2="85469"/>
                        <a14:foregroundMark x1="74688" y1="84531" x2="72188" y2="82656"/>
                        <a14:foregroundMark x1="20938" y1="86406" x2="20938" y2="86406"/>
                        <a14:foregroundMark x1="19531" y1="90156" x2="19531" y2="90156"/>
                        <a14:foregroundMark x1="17188" y1="93750" x2="17188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49" y="755017"/>
            <a:ext cx="6353899" cy="63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601C5-742A-6AAB-1777-194CF2271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3762" y="211275"/>
            <a:ext cx="1056528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18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6FF0F5-88CC-DEA0-12A3-3071C4339229}"/>
              </a:ext>
            </a:extLst>
          </p:cNvPr>
          <p:cNvSpPr txBox="1"/>
          <p:nvPr/>
        </p:nvSpPr>
        <p:spPr>
          <a:xfrm>
            <a:off x="854822" y="1713269"/>
            <a:ext cx="3138057" cy="173664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C9C1A-FCF7-3004-BE0B-F72C14932F5D}"/>
              </a:ext>
            </a:extLst>
          </p:cNvPr>
          <p:cNvSpPr txBox="1"/>
          <p:nvPr/>
        </p:nvSpPr>
        <p:spPr>
          <a:xfrm>
            <a:off x="8105861" y="1690895"/>
            <a:ext cx="3231317" cy="173664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Chiến binh giải Toán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22451-191E-C148-6F5F-F854D0357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000" y1="16000" x2="45000" y2="16000"/>
                        <a14:foregroundMark x1="54750" y1="30250" x2="54750" y2="30250"/>
                        <a14:foregroundMark x1="54750" y1="30250" x2="55500" y2="38000"/>
                        <a14:foregroundMark x1="68750" y1="23000" x2="68750" y2="23000"/>
                        <a14:backgroundMark x1="66500" y1="25000" x2="66500" y2="25000"/>
                        <a14:backgroundMark x1="65500" y1="29250" x2="65500" y2="29250"/>
                        <a14:backgroundMark x1="66000" y1="20000" x2="66000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5"/>
          <a:stretch/>
        </p:blipFill>
        <p:spPr>
          <a:xfrm>
            <a:off x="3297831" y="2846436"/>
            <a:ext cx="3002396" cy="4320918"/>
          </a:xfrm>
          <a:prstGeom prst="rect">
            <a:avLst/>
          </a:prstGeom>
        </p:spPr>
      </p:pic>
      <p:pic>
        <p:nvPicPr>
          <p:cNvPr id="7" name="Picture 8" descr="Premium Vector | Happy cute kid girl ready to go to school | Cute kids,  Bullet journal for kids, Kids clipart">
            <a:extLst>
              <a:ext uri="{FF2B5EF4-FFF2-40B4-BE49-F238E27FC236}">
                <a16:creationId xmlns:a16="http://schemas.microsoft.com/office/drawing/2014/main" id="{3EA46902-E287-F63A-B654-4A607810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2492" l="9744" r="89776">
                        <a14:foregroundMark x1="40575" y1="27476" x2="41534" y2="30351"/>
                        <a14:foregroundMark x1="52556" y1="26997" x2="55751" y2="31470"/>
                        <a14:foregroundMark x1="58147" y1="91853" x2="58147" y2="91853"/>
                        <a14:foregroundMark x1="38019" y1="92492" x2="38019" y2="92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3" y="2702827"/>
            <a:ext cx="4320918" cy="43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BC40B5-1E42-B894-3274-17BAD5AF7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70" y="-313039"/>
            <a:ext cx="113090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0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9CE6423-AB48-9DFA-4B0B-A2249F627EA9}"/>
              </a:ext>
            </a:extLst>
          </p:cNvPr>
          <p:cNvSpPr/>
          <p:nvPr/>
        </p:nvSpPr>
        <p:spPr>
          <a:xfrm>
            <a:off x="563526" y="449825"/>
            <a:ext cx="9676047" cy="31719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9D778-AECD-3738-6FF3-EB8E0387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14" y="3318567"/>
            <a:ext cx="2304360" cy="3685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E4D65B-93B1-B02D-492A-D900CBCE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178" y="2796451"/>
            <a:ext cx="2718736" cy="3685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472529-DA05-BCD4-0336-0C213A5A95B4}"/>
              </a:ext>
            </a:extLst>
          </p:cNvPr>
          <p:cNvSpPr txBox="1"/>
          <p:nvPr/>
        </p:nvSpPr>
        <p:spPr>
          <a:xfrm>
            <a:off x="1329070" y="926709"/>
            <a:ext cx="8179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kumimoji="0" lang="en-US" sz="3600" b="1" i="0" u="none" strike="noStrike" kern="1200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iết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😁 🙂 ☹️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7562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17</cp:revision>
  <dcterms:created xsi:type="dcterms:W3CDTF">2024-12-18T06:00:33Z</dcterms:created>
  <dcterms:modified xsi:type="dcterms:W3CDTF">2026-02-24T04:43:32Z</dcterms:modified>
</cp:coreProperties>
</file>