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8" r:id="rId6"/>
    <p:sldId id="269" r:id="rId7"/>
    <p:sldId id="277" r:id="rId8"/>
    <p:sldId id="271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94"/>
  </p:normalViewPr>
  <p:slideViewPr>
    <p:cSldViewPr>
      <p:cViewPr varScale="1">
        <p:scale>
          <a:sx n="121" d="100"/>
          <a:sy n="121" d="100"/>
        </p:scale>
        <p:origin x="18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1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TNXH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ÔN TẬP: 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03878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Tiết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3828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 - Nhà Em Có Con Gà Trố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2" y="354842"/>
            <a:ext cx="9025720" cy="57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87773" y="2574878"/>
            <a:ext cx="647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Khám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phá</a:t>
            </a:r>
            <a:endParaRPr lang="en-US" sz="9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20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18181" r="8136" b="46263"/>
          <a:stretch/>
        </p:blipFill>
        <p:spPr>
          <a:xfrm>
            <a:off x="13855" y="-34636"/>
            <a:ext cx="9095509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87773" y="2574878"/>
            <a:ext cx="647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Thực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hành</a:t>
            </a:r>
            <a:endParaRPr lang="en-US" sz="9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71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0" t="56161" r="7851" b="9899"/>
          <a:stretch/>
        </p:blipFill>
        <p:spPr>
          <a:xfrm>
            <a:off x="0" y="0"/>
            <a:ext cx="920115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782" y="2362200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564" y="3200400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LÁ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3964" y="4724400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KHÔNG TIẾP XÚC VỚI NHỰA CÂY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962400"/>
            <a:ext cx="1752600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KHÔNG ĐỂ NHIỀU CÂY VÀ HOA TRONG PHÒNG KÍN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99664" y="2382982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LÀM THỨC ĂN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99664" y="3124200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LÀM CẢNH, LẤY GỖ…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2737" y="3837709"/>
            <a:ext cx="1350818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NHỔ CỎ, BẮT SÂU,…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92737" y="4585854"/>
            <a:ext cx="1350818" cy="8243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KHÔNG HÁI HOA, </a:t>
            </a:r>
            <a:r>
              <a:rPr lang="en-US" b="1">
                <a:solidFill>
                  <a:srgbClr val="FF0000"/>
                </a:solidFill>
              </a:rPr>
              <a:t>BẺ CÀNH,…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6061" r="6142" b="67475"/>
          <a:stretch/>
        </p:blipFill>
        <p:spPr>
          <a:xfrm>
            <a:off x="41564" y="0"/>
            <a:ext cx="90741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600" y="152400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THÂN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243840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CƠ QUAN DI CHUYỂN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" y="335280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KHÔNG TRÊU TRỌC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421178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KHÔNG PHÁ TỔ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0" y="1496289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LÀM CẢNH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35980" y="243840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LẤY SỨC KÉO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3435925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CHO UỐNG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5980" y="4267200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VỆ SINH CHUỒNG TRẠI….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3470561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CHO UỐNG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35980" y="4301836"/>
            <a:ext cx="1447800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VỆ SINH CHUỒNG TRẠI….</a:t>
            </a:r>
          </a:p>
        </p:txBody>
      </p:sp>
    </p:spTree>
    <p:extLst>
      <p:ext uri="{BB962C8B-B14F-4D97-AF65-F5344CB8AC3E}">
        <p14:creationId xmlns:p14="http://schemas.microsoft.com/office/powerpoint/2010/main" val="38661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0" y="2574878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Củng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cố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dặn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dò</a:t>
            </a:r>
            <a:endParaRPr lang="en-US" sz="9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1703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88</Words>
  <Application>Microsoft Macintosh PowerPoint</Application>
  <PresentationFormat>On-screen Show (4:3)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.VnBodoni</vt:lpstr>
      <vt:lpstr>Arial</vt:lpstr>
      <vt:lpstr>Calibri</vt:lpstr>
      <vt:lpstr>Office Theme</vt:lpstr>
      <vt:lpstr>TNXH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</dc:title>
  <dc:creator>Windows User</dc:creator>
  <cp:lastModifiedBy>xuanhieupd</cp:lastModifiedBy>
  <cp:revision>11</cp:revision>
  <dcterms:created xsi:type="dcterms:W3CDTF">2020-08-19T16:13:40Z</dcterms:created>
  <dcterms:modified xsi:type="dcterms:W3CDTF">2024-02-19T00:45:45Z</dcterms:modified>
</cp:coreProperties>
</file>