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9" r:id="rId6"/>
    <p:sldId id="277" r:id="rId7"/>
    <p:sldId id="271" r:id="rId8"/>
    <p:sldId id="270" r:id="rId9"/>
    <p:sldId id="262" r:id="rId10"/>
    <p:sldId id="263" r:id="rId11"/>
    <p:sldId id="276" r:id="rId12"/>
    <p:sldId id="279" r:id="rId13"/>
    <p:sldId id="280" r:id="rId14"/>
    <p:sldId id="28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42" d="100"/>
          <a:sy n="42" d="100"/>
        </p:scale>
        <p:origin x="4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B2FE-9758-47C7-81CE-0F8C315F790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ÔN TẬP: </a:t>
            </a:r>
          </a:p>
          <a:p>
            <a:r>
              <a:rPr lang="en-US" sz="5400" b="1" dirty="0" smtClean="0">
                <a:solidFill>
                  <a:srgbClr val="FF0000"/>
                </a:solidFill>
              </a:rPr>
              <a:t>THỰC VẬT VÀ ĐỘNG VẬT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Khởi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động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38990" r="18103" b="45050"/>
          <a:stretch/>
        </p:blipFill>
        <p:spPr>
          <a:xfrm>
            <a:off x="17319" y="0"/>
            <a:ext cx="9178636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782" y="4953000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9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" y="609600"/>
            <a:ext cx="8839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chăm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 </a:t>
            </a:r>
            <a:r>
              <a:rPr lang="en-US" sz="3600" b="1" dirty="0" err="1"/>
              <a:t>trồng</a:t>
            </a:r>
            <a:r>
              <a:rPr lang="en-US" sz="3600" b="1" dirty="0"/>
              <a:t>, </a:t>
            </a:r>
            <a:r>
              <a:rPr lang="en-US" sz="3600" b="1" dirty="0" err="1"/>
              <a:t>chúng</a:t>
            </a:r>
            <a:r>
              <a:rPr lang="en-US" sz="3600" b="1" dirty="0"/>
              <a:t> ta </a:t>
            </a:r>
            <a:r>
              <a:rPr lang="en-US" sz="3600" b="1" dirty="0" err="1"/>
              <a:t>cần</a:t>
            </a:r>
            <a:r>
              <a:rPr lang="en-US" sz="3600" b="1" dirty="0"/>
              <a:t>: </a:t>
            </a:r>
            <a:r>
              <a:rPr lang="en-US" sz="3600" b="1" dirty="0" err="1"/>
              <a:t>tưới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, </a:t>
            </a:r>
            <a:r>
              <a:rPr lang="en-US" sz="3600" b="1" dirty="0" err="1"/>
              <a:t>bắt</a:t>
            </a:r>
            <a:r>
              <a:rPr lang="en-US" sz="3600" b="1" dirty="0"/>
              <a:t> </a:t>
            </a:r>
            <a:r>
              <a:rPr lang="en-US" sz="3600" b="1" dirty="0" err="1"/>
              <a:t>sâu</a:t>
            </a:r>
            <a:r>
              <a:rPr lang="en-US" sz="3600" b="1" dirty="0"/>
              <a:t>;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cỏ</a:t>
            </a:r>
            <a:r>
              <a:rPr lang="en-US" sz="3600" b="1" dirty="0"/>
              <a:t>, </a:t>
            </a:r>
            <a:r>
              <a:rPr lang="en-US" sz="3600" b="1" dirty="0" err="1"/>
              <a:t>bón</a:t>
            </a:r>
            <a:r>
              <a:rPr lang="en-US" sz="3600" b="1" dirty="0"/>
              <a:t> </a:t>
            </a:r>
            <a:r>
              <a:rPr lang="en-US" sz="3600" b="1" dirty="0" err="1"/>
              <a:t>phân</a:t>
            </a:r>
            <a:r>
              <a:rPr lang="en-US" sz="3600" b="1" dirty="0"/>
              <a:t>, </a:t>
            </a:r>
            <a:r>
              <a:rPr lang="en-US" sz="3600" b="1" dirty="0" err="1"/>
              <a:t>vun</a:t>
            </a:r>
            <a:r>
              <a:rPr lang="en-US" sz="3600" b="1" dirty="0"/>
              <a:t> </a:t>
            </a:r>
            <a:r>
              <a:rPr lang="en-US" sz="3600" b="1" dirty="0" err="1"/>
              <a:t>xới</a:t>
            </a:r>
            <a:r>
              <a:rPr lang="en-US" sz="3600" b="1" dirty="0"/>
              <a:t>,…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chăm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nuôi</a:t>
            </a:r>
            <a:r>
              <a:rPr lang="en-US" sz="3600" b="1" dirty="0"/>
              <a:t>: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uống</a:t>
            </a:r>
            <a:r>
              <a:rPr lang="en-US" sz="3600" b="1" dirty="0"/>
              <a:t>, </a:t>
            </a:r>
            <a:r>
              <a:rPr lang="en-US" sz="3600" b="1" dirty="0" err="1" smtClean="0"/>
              <a:t>tắm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vệ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chuồng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trại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5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0" b="20808"/>
          <a:stretch/>
        </p:blipFill>
        <p:spPr>
          <a:xfrm>
            <a:off x="16111" y="0"/>
            <a:ext cx="9141744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648200"/>
            <a:ext cx="952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/>
              <a:t>Tên</a:t>
            </a:r>
            <a:r>
              <a:rPr lang="en-US" sz="4000" b="1" dirty="0"/>
              <a:t> </a:t>
            </a:r>
            <a:r>
              <a:rPr lang="en-US" sz="4000" b="1" dirty="0" err="1"/>
              <a:t>sản</a:t>
            </a:r>
            <a:r>
              <a:rPr lang="en-US" sz="4000" b="1" dirty="0"/>
              <a:t> </a:t>
            </a:r>
            <a:r>
              <a:rPr lang="en-US" sz="4000" b="1" dirty="0" err="1"/>
              <a:t>phẩm</a:t>
            </a:r>
            <a:r>
              <a:rPr lang="en-US" sz="4000" b="1" dirty="0"/>
              <a:t>: </a:t>
            </a:r>
            <a:r>
              <a:rPr lang="en-US" sz="4000" b="1" dirty="0" err="1"/>
              <a:t>cây</a:t>
            </a:r>
            <a:r>
              <a:rPr lang="en-US" sz="4000" b="1" dirty="0"/>
              <a:t>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trồng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Thời</a:t>
            </a:r>
            <a:r>
              <a:rPr lang="en-US" sz="4000" b="1" dirty="0"/>
              <a:t> </a:t>
            </a:r>
            <a:r>
              <a:rPr lang="en-US" sz="4000" b="1" dirty="0" err="1"/>
              <a:t>gian</a:t>
            </a:r>
            <a:r>
              <a:rPr lang="en-US" sz="4000" b="1" dirty="0"/>
              <a:t>,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trồng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chăm</a:t>
            </a:r>
            <a:r>
              <a:rPr lang="en-US" sz="4000" b="1" dirty="0"/>
              <a:t> </a:t>
            </a:r>
            <a:r>
              <a:rPr lang="en-US" sz="4000" b="1" dirty="0" err="1"/>
              <a:t>sóc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Tiến</a:t>
            </a:r>
            <a:r>
              <a:rPr lang="en-US" sz="4000" b="1" dirty="0"/>
              <a:t> </a:t>
            </a:r>
            <a:r>
              <a:rPr lang="en-US" sz="4000" b="1" dirty="0" err="1"/>
              <a:t>trình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triển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cây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0" t="79192" r="8420" b="7273"/>
          <a:stretch/>
        </p:blipFill>
        <p:spPr>
          <a:xfrm>
            <a:off x="0" y="1447800"/>
            <a:ext cx="9144000" cy="403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5800" y="1468580"/>
            <a:ext cx="4572000" cy="7412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6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6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38382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2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181" r="8136" b="46263"/>
          <a:stretch/>
        </p:blipFill>
        <p:spPr>
          <a:xfrm>
            <a:off x="13855" y="-34636"/>
            <a:ext cx="9095509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0" t="56161" r="7851" b="9899"/>
          <a:stretch/>
        </p:blipFill>
        <p:spPr>
          <a:xfrm>
            <a:off x="0" y="0"/>
            <a:ext cx="9201154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782" y="23622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THÂN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564" y="32004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3964" y="47244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KHÔNG TIẾP XÚC VỚI NHỰA CÂY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962400"/>
            <a:ext cx="17526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KHÔNG ĐỂ NHIỀU CÂY VÀ HOA TRONG PHÒNG KÍN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99664" y="2382982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LÀM THỨC ĂN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99664" y="31242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LÀM CẢNH, LẤY GỖ…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2737" y="3837709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NHỔ CỎ, BẮT SÂU,…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92737" y="4585854"/>
            <a:ext cx="1350818" cy="8243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KHÔNG HÁI HOA, </a:t>
            </a:r>
            <a:r>
              <a:rPr lang="en-US" b="1" smtClean="0">
                <a:solidFill>
                  <a:srgbClr val="FF0000"/>
                </a:solidFill>
              </a:rPr>
              <a:t>BẺ CÀNH,…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6061" r="6142" b="67475"/>
          <a:stretch/>
        </p:blipFill>
        <p:spPr>
          <a:xfrm>
            <a:off x="41564" y="0"/>
            <a:ext cx="907419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5240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THÂN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4384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CƠ QUAN DI CHUYỂN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KHÔNG TRÊU TRỌC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21178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KHÔNG PHÁ TỔ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0" y="1496289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LÀM CẢNH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35980" y="24384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LẤY SỨC KÉO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15200" y="3435925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CHO UỐNG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335980" y="42672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VỆ SINH CHUỒNG TRẠI….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315200" y="3470561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CHO UỐNG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35980" y="4301836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VỆ SINH CHUỒNG TRẠI….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574878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7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796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200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.VnBodoni</vt:lpstr>
      <vt:lpstr>Arial</vt:lpstr>
      <vt:lpstr>Calibri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</dc:title>
  <dc:creator>Windows User</dc:creator>
  <cp:lastModifiedBy>Techsi.vn</cp:lastModifiedBy>
  <cp:revision>11</cp:revision>
  <dcterms:created xsi:type="dcterms:W3CDTF">2020-08-19T16:13:40Z</dcterms:created>
  <dcterms:modified xsi:type="dcterms:W3CDTF">2026-02-24T08:56:06Z</dcterms:modified>
</cp:coreProperties>
</file>