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8.jpg" ContentType="image/jpeg"/>
  <Override PartName="/ppt/media/image9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9" r:id="rId6"/>
    <p:sldId id="270" r:id="rId7"/>
    <p:sldId id="263" r:id="rId8"/>
    <p:sldId id="272" r:id="rId9"/>
    <p:sldId id="265" r:id="rId10"/>
    <p:sldId id="273" r:id="rId11"/>
    <p:sldId id="264" r:id="rId12"/>
    <p:sldId id="267" r:id="rId13"/>
    <p:sldId id="275" r:id="rId14"/>
    <p:sldId id="279" r:id="rId15"/>
    <p:sldId id="281" r:id="rId16"/>
    <p:sldId id="280" r:id="rId17"/>
    <p:sldId id="282" r:id="rId18"/>
    <p:sldId id="276" r:id="rId19"/>
    <p:sldId id="283" r:id="rId20"/>
    <p:sldId id="277" r:id="rId21"/>
    <p:sldId id="284" r:id="rId22"/>
    <p:sldId id="285" r:id="rId23"/>
    <p:sldId id="286" r:id="rId24"/>
    <p:sldId id="278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94660"/>
  </p:normalViewPr>
  <p:slideViewPr>
    <p:cSldViewPr snapToGrid="0">
      <p:cViewPr varScale="1">
        <p:scale>
          <a:sx n="46" d="100"/>
          <a:sy n="46" d="100"/>
        </p:scale>
        <p:origin x="3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</a:rPr>
              <a:t>TNXH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CHĂM SÓC VÀ BẢO VỆ VẬT NUÔI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Việc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không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để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chăm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sóc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bảo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vệ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vật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42267"/>
              </p:ext>
            </p:extLst>
          </p:nvPr>
        </p:nvGraphicFramePr>
        <p:xfrm>
          <a:off x="177421" y="1815152"/>
          <a:ext cx="8802806" cy="3844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5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923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uống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Cho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khám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bệnh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trại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Tắm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sưởi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Trêu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trọc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đánh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đập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đói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khát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trại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mất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Thả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rông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83056" y="2656758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390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9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2039" r="7920" b="34826"/>
          <a:stretch/>
        </p:blipFill>
        <p:spPr>
          <a:xfrm>
            <a:off x="218368" y="0"/>
            <a:ext cx="8543499" cy="504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9" y="4995076"/>
            <a:ext cx="8761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+ </a:t>
            </a:r>
            <a:r>
              <a:rPr lang="en-US" sz="2800" b="1" dirty="0" err="1"/>
              <a:t>Điều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xảy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+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lưu</a:t>
            </a:r>
            <a:r>
              <a:rPr lang="en-US" sz="2800" b="1" dirty="0"/>
              <a:t> ý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đảm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an </a:t>
            </a:r>
            <a:r>
              <a:rPr lang="en-US" sz="2800" b="1" dirty="0" err="1"/>
              <a:t>toàn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68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2039" r="7920" b="34826"/>
          <a:stretch/>
        </p:blipFill>
        <p:spPr>
          <a:xfrm>
            <a:off x="218368" y="0"/>
            <a:ext cx="8543499" cy="504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9" y="4872244"/>
            <a:ext cx="8761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trọc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đập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đau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phá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...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Hãy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thận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cào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cắn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đốt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95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t="71244" r="9603" b="8457"/>
          <a:stretch/>
        </p:blipFill>
        <p:spPr>
          <a:xfrm>
            <a:off x="54592" y="914399"/>
            <a:ext cx="9031068" cy="3862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6707" y="134440"/>
            <a:ext cx="6946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Cần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khi</a:t>
            </a:r>
            <a:r>
              <a:rPr lang="en-US" sz="4000" b="1" dirty="0"/>
              <a:t> </a:t>
            </a:r>
            <a:r>
              <a:rPr lang="en-US" sz="4000" b="1" dirty="0" err="1"/>
              <a:t>bị</a:t>
            </a:r>
            <a:r>
              <a:rPr lang="en-US" sz="4000" b="1" dirty="0"/>
              <a:t> </a:t>
            </a:r>
            <a:r>
              <a:rPr lang="en-US" sz="4000" b="1" dirty="0" err="1"/>
              <a:t>chó</a:t>
            </a:r>
            <a:r>
              <a:rPr lang="en-US" sz="4000" b="1" dirty="0"/>
              <a:t>, </a:t>
            </a:r>
            <a:r>
              <a:rPr lang="en-US" sz="4000" b="1" dirty="0" err="1"/>
              <a:t>mèo</a:t>
            </a:r>
            <a:r>
              <a:rPr lang="en-US" sz="4000" b="1" dirty="0"/>
              <a:t> </a:t>
            </a:r>
            <a:r>
              <a:rPr lang="en-US" sz="4000" b="1" dirty="0" err="1" smtClean="0"/>
              <a:t>cắn</a:t>
            </a:r>
            <a:r>
              <a:rPr lang="en-US" sz="4000" b="1" dirty="0"/>
              <a:t>?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464024" y="5599797"/>
            <a:ext cx="877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Rửa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băng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thương</a:t>
            </a:r>
            <a:r>
              <a:rPr lang="en-US" sz="3600" b="1" dirty="0">
                <a:solidFill>
                  <a:srgbClr val="FF0000"/>
                </a:solidFill>
              </a:rPr>
              <a:t>; </a:t>
            </a:r>
            <a:r>
              <a:rPr lang="en-US" sz="3600" b="1" dirty="0" err="1">
                <a:solidFill>
                  <a:srgbClr val="FF0000"/>
                </a:solidFill>
              </a:rPr>
              <a:t>sau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tiêm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4024" y="4981433"/>
            <a:ext cx="832513" cy="3100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04967" y="1057699"/>
            <a:ext cx="8079473" cy="4920019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cắn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kịp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thương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97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0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5910" y="136476"/>
            <a:ext cx="8256896" cy="14739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Nêu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xúc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72955" y="1637724"/>
            <a:ext cx="1132764" cy="4503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2955" y="2121161"/>
            <a:ext cx="8871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ôm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hôn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các</a:t>
            </a:r>
            <a:r>
              <a:rPr lang="en-US" sz="4000" b="1" dirty="0">
                <a:solidFill>
                  <a:srgbClr val="00B050"/>
                </a:solidFill>
              </a:rPr>
              <a:t> con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thò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tay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miệng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chúng</a:t>
            </a:r>
            <a:r>
              <a:rPr lang="en-US" sz="4000" b="1" dirty="0">
                <a:solidFill>
                  <a:srgbClr val="00B050"/>
                </a:solidFill>
              </a:rPr>
              <a:t>,.. </a:t>
            </a:r>
            <a:r>
              <a:rPr lang="en-US" sz="4000" b="1" dirty="0" err="1">
                <a:solidFill>
                  <a:srgbClr val="00B050"/>
                </a:solidFill>
              </a:rPr>
              <a:t>rửa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tay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sau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tiếp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xúc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với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r="5736"/>
          <a:stretch/>
        </p:blipFill>
        <p:spPr>
          <a:xfrm>
            <a:off x="0" y="3991913"/>
            <a:ext cx="4449170" cy="288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b="11493"/>
          <a:stretch/>
        </p:blipFill>
        <p:spPr>
          <a:xfrm>
            <a:off x="4544706" y="3991911"/>
            <a:ext cx="4572000" cy="28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42200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11376" y="2656758"/>
            <a:ext cx="41125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Vận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dụng</a:t>
            </a:r>
            <a:endParaRPr lang="en-US" sz="72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3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19303" r="7077" b="45075"/>
          <a:stretch/>
        </p:blipFill>
        <p:spPr>
          <a:xfrm>
            <a:off x="0" y="6822"/>
            <a:ext cx="9123263" cy="5302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1379" y="5271023"/>
            <a:ext cx="5390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+</a:t>
            </a:r>
            <a:r>
              <a:rPr lang="en-US" sz="3200" b="1" dirty="0" err="1" smtClean="0"/>
              <a:t>Tranh</a:t>
            </a:r>
            <a:r>
              <a:rPr lang="en-US" sz="3200" b="1" dirty="0" smtClean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 smtClean="0"/>
              <a:t>những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ai</a:t>
            </a:r>
            <a:r>
              <a:rPr lang="en-US" sz="3200" b="1" dirty="0" smtClean="0"/>
              <a:t>? </a:t>
            </a:r>
          </a:p>
          <a:p>
            <a:r>
              <a:rPr lang="en-US" sz="3200" b="1" dirty="0"/>
              <a:t>+</a:t>
            </a:r>
            <a:r>
              <a:rPr lang="en-US" sz="3200" b="1" dirty="0" err="1" smtClean="0"/>
              <a:t>Mọi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 </a:t>
            </a:r>
          </a:p>
          <a:p>
            <a:r>
              <a:rPr lang="en-US" sz="3200" b="1" dirty="0"/>
              <a:t>+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61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2823" y="450376"/>
            <a:ext cx="476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ĐÓNG VAI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194" y="2203059"/>
            <a:ext cx="8666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Chúng</a:t>
            </a:r>
            <a:r>
              <a:rPr lang="en-US" sz="4000" b="1" dirty="0"/>
              <a:t> ta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nên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thịt</a:t>
            </a:r>
            <a:r>
              <a:rPr lang="en-US" sz="4000" b="1" dirty="0"/>
              <a:t>, </a:t>
            </a:r>
            <a:r>
              <a:rPr lang="en-US" sz="4000" b="1" dirty="0" err="1"/>
              <a:t>giết</a:t>
            </a:r>
            <a:r>
              <a:rPr lang="en-US" sz="4000" b="1" dirty="0"/>
              <a:t> </a:t>
            </a:r>
            <a:r>
              <a:rPr lang="en-US" sz="4000" b="1" dirty="0" err="1"/>
              <a:t>hại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con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săn</a:t>
            </a:r>
            <a:r>
              <a:rPr lang="en-US" sz="4000" b="1" dirty="0"/>
              <a:t> </a:t>
            </a:r>
            <a:r>
              <a:rPr lang="en-US" sz="4000" b="1" dirty="0" err="1"/>
              <a:t>bắt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quí</a:t>
            </a:r>
            <a:r>
              <a:rPr lang="en-US" sz="4000" b="1" dirty="0"/>
              <a:t> </a:t>
            </a:r>
            <a:r>
              <a:rPr lang="en-US" sz="4000" b="1" dirty="0" err="1"/>
              <a:t>hiếm</a:t>
            </a:r>
            <a:r>
              <a:rPr lang="en-US" sz="4000" b="1" dirty="0"/>
              <a:t> </a:t>
            </a:r>
            <a:r>
              <a:rPr lang="en-US" sz="4000" b="1" dirty="0" err="1"/>
              <a:t>vì</a:t>
            </a:r>
            <a:r>
              <a:rPr lang="en-US" sz="4000" b="1" dirty="0"/>
              <a:t> </a:t>
            </a:r>
            <a:r>
              <a:rPr lang="en-US" sz="4000" b="1" dirty="0" err="1"/>
              <a:t>như</a:t>
            </a:r>
            <a:r>
              <a:rPr lang="en-US" sz="4000" b="1" dirty="0"/>
              <a:t> </a:t>
            </a:r>
            <a:r>
              <a:rPr lang="en-US" sz="4000" b="1" dirty="0" err="1"/>
              <a:t>vậy</a:t>
            </a:r>
            <a:r>
              <a:rPr lang="en-US" sz="4000" b="1" dirty="0"/>
              <a:t> </a:t>
            </a:r>
            <a:r>
              <a:rPr lang="en-US" sz="4000" b="1" dirty="0" err="1"/>
              <a:t>sẽ</a:t>
            </a:r>
            <a:r>
              <a:rPr lang="en-US" sz="4000" b="1" dirty="0"/>
              <a:t>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sức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khỏe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/>
              <a:t>ảnh</a:t>
            </a:r>
            <a:r>
              <a:rPr lang="en-US" sz="4000" b="1" dirty="0"/>
              <a:t> </a:t>
            </a:r>
            <a:r>
              <a:rPr lang="en-US" sz="4000" b="1" dirty="0" err="1"/>
              <a:t>hưởng</a:t>
            </a:r>
            <a:r>
              <a:rPr lang="en-US" sz="4000" b="1" dirty="0"/>
              <a:t> </a:t>
            </a:r>
            <a:r>
              <a:rPr lang="en-US" sz="4000" b="1" dirty="0" err="1"/>
              <a:t>đến</a:t>
            </a:r>
            <a:r>
              <a:rPr lang="en-US" sz="4000" b="1" dirty="0"/>
              <a:t> </a:t>
            </a:r>
            <a:r>
              <a:rPr lang="en-US" sz="4000" b="1" dirty="0" err="1"/>
              <a:t>môi</a:t>
            </a:r>
            <a:r>
              <a:rPr lang="en-US" sz="4000" b="1" dirty="0"/>
              <a:t> </a:t>
            </a:r>
            <a:r>
              <a:rPr lang="en-US" sz="4000" b="1" dirty="0" err="1"/>
              <a:t>trường</a:t>
            </a:r>
            <a:r>
              <a:rPr lang="en-US" sz="4000" b="1" dirty="0"/>
              <a:t> </a:t>
            </a:r>
            <a:r>
              <a:rPr lang="en-US" sz="4000" b="1" dirty="0" err="1"/>
              <a:t>tự</a:t>
            </a:r>
            <a:r>
              <a:rPr lang="en-US" sz="4000" b="1" dirty="0"/>
              <a:t> </a:t>
            </a:r>
            <a:r>
              <a:rPr lang="en-US" sz="4000" b="1" dirty="0" err="1"/>
              <a:t>nhiên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48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67533" cy="3386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3386221"/>
            <a:ext cx="4476467" cy="3471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0"/>
            <a:ext cx="4476467" cy="338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222"/>
            <a:ext cx="4667533" cy="3471778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2893325" y="1693110"/>
            <a:ext cx="3603009" cy="3561278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4655" y="2656758"/>
            <a:ext cx="66874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6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4" t="66072" r="4272" b="7660"/>
          <a:stretch/>
        </p:blipFill>
        <p:spPr>
          <a:xfrm>
            <a:off x="764275" y="0"/>
            <a:ext cx="7560859" cy="4626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275" y="4694830"/>
            <a:ext cx="7560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Chúng</a:t>
            </a:r>
            <a:r>
              <a:rPr lang="en-US" sz="3200" b="1" dirty="0"/>
              <a:t> ta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con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nuôi</a:t>
            </a:r>
            <a:r>
              <a:rPr lang="en-US" sz="3200" b="1" dirty="0"/>
              <a:t> ở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đình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85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0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943" y="13646"/>
            <a:ext cx="9048465" cy="5186149"/>
            <a:chOff x="0" y="1733266"/>
            <a:chExt cx="6796585" cy="36712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b="21194"/>
            <a:stretch/>
          </p:blipFill>
          <p:spPr>
            <a:xfrm>
              <a:off x="0" y="1733266"/>
              <a:ext cx="4864788" cy="36712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r="60290" b="21194"/>
            <a:stretch/>
          </p:blipFill>
          <p:spPr>
            <a:xfrm>
              <a:off x="4864788" y="1733266"/>
              <a:ext cx="1931797" cy="367124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4594" y="5131552"/>
            <a:ext cx="9703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Minh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ở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80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2955" y="477672"/>
            <a:ext cx="8420669" cy="55546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Minh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ấm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nuôi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mau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lớn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khỏe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mạnh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44" y="0"/>
            <a:ext cx="9144000" cy="3603009"/>
            <a:chOff x="0" y="1323831"/>
            <a:chExt cx="9144000" cy="25293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28" t="14925" r="9602" b="62255"/>
            <a:stretch/>
          </p:blipFill>
          <p:spPr>
            <a:xfrm>
              <a:off x="0" y="1323831"/>
              <a:ext cx="2975212" cy="25293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6" t="37977" r="10490" b="41608"/>
            <a:stretch/>
          </p:blipFill>
          <p:spPr>
            <a:xfrm>
              <a:off x="2975212" y="1323832"/>
              <a:ext cx="3089937" cy="25293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49" t="59381" r="9427" b="21193"/>
            <a:stretch/>
          </p:blipFill>
          <p:spPr>
            <a:xfrm>
              <a:off x="5936776" y="1323832"/>
              <a:ext cx="3207224" cy="252938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6475" y="3670000"/>
            <a:ext cx="902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Kể</a:t>
            </a:r>
            <a:r>
              <a:rPr lang="en-US" sz="2800" b="1" dirty="0" smtClean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. </a:t>
            </a:r>
          </a:p>
          <a:p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136475" y="4203509"/>
            <a:ext cx="491322" cy="3387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978" y="4072608"/>
            <a:ext cx="829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Khám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nuôi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ốm</a:t>
            </a:r>
            <a:r>
              <a:rPr lang="en-US" sz="2800" b="1" dirty="0">
                <a:solidFill>
                  <a:srgbClr val="FF0000"/>
                </a:solidFill>
              </a:rPr>
              <a:t>; </a:t>
            </a:r>
            <a:r>
              <a:rPr lang="en-US" sz="2800" b="1" dirty="0" err="1">
                <a:solidFill>
                  <a:srgbClr val="FF0000"/>
                </a:solidFill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</a:rPr>
              <a:t>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sẽ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sưởi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ấm</a:t>
            </a:r>
            <a:r>
              <a:rPr lang="en-US" sz="2800" b="1" dirty="0" smtClean="0">
                <a:solidFill>
                  <a:srgbClr val="FF0000"/>
                </a:solidFill>
              </a:rPr>
              <a:t>...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93" y="5008724"/>
            <a:ext cx="959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 smtClean="0"/>
              <a:t>vệ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chăm</a:t>
            </a:r>
            <a:r>
              <a:rPr lang="en-US" sz="2800" b="1" dirty="0" smtClean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? </a:t>
            </a:r>
          </a:p>
        </p:txBody>
      </p:sp>
      <p:sp>
        <p:nvSpPr>
          <p:cNvPr id="12" name="Cloud 11"/>
          <p:cNvSpPr/>
          <p:nvPr/>
        </p:nvSpPr>
        <p:spPr>
          <a:xfrm>
            <a:off x="-504967" y="5531944"/>
            <a:ext cx="9840035" cy="11281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yêu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quý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chăm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sóc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bảo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vệ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nuôi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để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các</a:t>
            </a:r>
            <a:r>
              <a:rPr lang="en-US" sz="2800" b="1" dirty="0">
                <a:solidFill>
                  <a:srgbClr val="FFFF00"/>
                </a:solidFill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lớn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khỏe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mạnh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11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6" y="2088104"/>
            <a:ext cx="683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 SỨC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Việc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không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để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chăm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sóc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bảo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vệ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vật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38607"/>
              </p:ext>
            </p:extLst>
          </p:nvPr>
        </p:nvGraphicFramePr>
        <p:xfrm>
          <a:off x="177421" y="1815152"/>
          <a:ext cx="8802806" cy="30639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18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519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.VnBodoni</vt:lpstr>
      <vt:lpstr>Arial</vt:lpstr>
      <vt:lpstr>Calibri</vt:lpstr>
      <vt:lpstr>Calibri Light</vt:lpstr>
      <vt:lpstr>Times New Roman</vt:lpstr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23</cp:revision>
  <dcterms:created xsi:type="dcterms:W3CDTF">2020-08-17T06:22:46Z</dcterms:created>
  <dcterms:modified xsi:type="dcterms:W3CDTF">2026-02-24T09:01:51Z</dcterms:modified>
</cp:coreProperties>
</file>