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31" r:id="rId4"/>
  </p:sldMasterIdLst>
  <p:notesMasterIdLst>
    <p:notesMasterId r:id="rId11"/>
  </p:notesMasterIdLst>
  <p:sldIdLst>
    <p:sldId id="320" r:id="rId5"/>
    <p:sldId id="256" r:id="rId6"/>
    <p:sldId id="262" r:id="rId7"/>
    <p:sldId id="309" r:id="rId8"/>
    <p:sldId id="310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DD7-C32F-4382-BD39-23030565690A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AD6DC-A678-4FFE-AF8A-F1E3A1650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5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70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514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95232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0347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2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78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20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7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36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09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0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6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995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9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37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4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7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54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3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75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16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8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21695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34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34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65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82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89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6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46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35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16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94867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15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337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90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91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84559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5257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312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5703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3269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F04E76-C863-FFC1-8F50-E2A7DF4EFDE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39914"/>
            <a:ext cx="12192000" cy="677817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D3808E-4F55-D778-A83C-2172C8E73FF9}"/>
              </a:ext>
            </a:extLst>
          </p:cNvPr>
          <p:cNvSpPr/>
          <p:nvPr userDrawn="1"/>
        </p:nvSpPr>
        <p:spPr>
          <a:xfrm>
            <a:off x="409903" y="231228"/>
            <a:ext cx="11393214" cy="63272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4AB382-A146-B3AB-09BB-9F986B5091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5" y="19671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7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5D9B0-EED8-4E68-BD96-F9237B3F767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3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B82E91-50AB-F068-785A-BB3C7AD0D4D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5" y="196710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7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3.wdp"/><Relationship Id="rId3" Type="http://schemas.openxmlformats.org/officeDocument/2006/relationships/slide" Target="slide3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slide" Target="slide1.xml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5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38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0958" y="0"/>
            <a:ext cx="13716000" cy="6858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12158" y="-330783"/>
            <a:ext cx="7367685" cy="6325201"/>
            <a:chOff x="0" y="0"/>
            <a:chExt cx="2910690" cy="24988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0691" cy="2498845"/>
            </a:xfrm>
            <a:custGeom>
              <a:avLst/>
              <a:gdLst/>
              <a:ahLst/>
              <a:cxnLst/>
              <a:rect l="l" t="t" r="r" b="b"/>
              <a:pathLst>
                <a:path w="2910691" h="2498845">
                  <a:moveTo>
                    <a:pt x="35727" y="0"/>
                  </a:moveTo>
                  <a:lnTo>
                    <a:pt x="2874963" y="0"/>
                  </a:lnTo>
                  <a:cubicBezTo>
                    <a:pt x="2894695" y="0"/>
                    <a:pt x="2910691" y="15996"/>
                    <a:pt x="2910691" y="35727"/>
                  </a:cubicBezTo>
                  <a:lnTo>
                    <a:pt x="2910691" y="2463118"/>
                  </a:lnTo>
                  <a:cubicBezTo>
                    <a:pt x="2910691" y="2482849"/>
                    <a:pt x="2894695" y="2498845"/>
                    <a:pt x="2874963" y="2498845"/>
                  </a:cubicBezTo>
                  <a:lnTo>
                    <a:pt x="35727" y="2498845"/>
                  </a:lnTo>
                  <a:cubicBezTo>
                    <a:pt x="15996" y="2498845"/>
                    <a:pt x="0" y="2482849"/>
                    <a:pt x="0" y="2463118"/>
                  </a:cubicBezTo>
                  <a:lnTo>
                    <a:pt x="0" y="35727"/>
                  </a:lnTo>
                  <a:cubicBezTo>
                    <a:pt x="0" y="15996"/>
                    <a:pt x="15996" y="0"/>
                    <a:pt x="35727" y="0"/>
                  </a:cubicBezTo>
                  <a:close/>
                </a:path>
              </a:pathLst>
            </a:custGeom>
            <a:solidFill>
              <a:srgbClr val="FFF3E2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910690" cy="25083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2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7768878" y="-856593"/>
            <a:ext cx="4959110" cy="5254686"/>
          </a:xfrm>
          <a:custGeom>
            <a:avLst/>
            <a:gdLst/>
            <a:ahLst/>
            <a:cxnLst/>
            <a:rect l="l" t="t" r="r" b="b"/>
            <a:pathLst>
              <a:path w="7438665" h="7882029">
                <a:moveTo>
                  <a:pt x="7438665" y="0"/>
                </a:moveTo>
                <a:lnTo>
                  <a:pt x="0" y="0"/>
                </a:lnTo>
                <a:lnTo>
                  <a:pt x="0" y="7882029"/>
                </a:lnTo>
                <a:lnTo>
                  <a:pt x="7438665" y="7882029"/>
                </a:lnTo>
                <a:lnTo>
                  <a:pt x="743866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720958" y="-817717"/>
            <a:ext cx="4959110" cy="5254686"/>
          </a:xfrm>
          <a:custGeom>
            <a:avLst/>
            <a:gdLst/>
            <a:ahLst/>
            <a:cxnLst/>
            <a:rect l="l" t="t" r="r" b="b"/>
            <a:pathLst>
              <a:path w="7438665" h="7882029">
                <a:moveTo>
                  <a:pt x="0" y="0"/>
                </a:moveTo>
                <a:lnTo>
                  <a:pt x="7438665" y="0"/>
                </a:lnTo>
                <a:lnTo>
                  <a:pt x="7438665" y="7882029"/>
                </a:lnTo>
                <a:lnTo>
                  <a:pt x="0" y="7882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869535" y="455974"/>
            <a:ext cx="1378897" cy="2465744"/>
          </a:xfrm>
          <a:custGeom>
            <a:avLst/>
            <a:gdLst/>
            <a:ahLst/>
            <a:cxnLst/>
            <a:rect l="l" t="t" r="r" b="b"/>
            <a:pathLst>
              <a:path w="2068346" h="3698616">
                <a:moveTo>
                  <a:pt x="0" y="0"/>
                </a:moveTo>
                <a:lnTo>
                  <a:pt x="2068347" y="0"/>
                </a:lnTo>
                <a:lnTo>
                  <a:pt x="2068347" y="3698616"/>
                </a:lnTo>
                <a:lnTo>
                  <a:pt x="0" y="3698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2027567" y="353833"/>
            <a:ext cx="1378897" cy="2465744"/>
          </a:xfrm>
          <a:custGeom>
            <a:avLst/>
            <a:gdLst/>
            <a:ahLst/>
            <a:cxnLst/>
            <a:rect l="l" t="t" r="r" b="b"/>
            <a:pathLst>
              <a:path w="2068346" h="3698616">
                <a:moveTo>
                  <a:pt x="2068347" y="0"/>
                </a:moveTo>
                <a:lnTo>
                  <a:pt x="0" y="0"/>
                </a:lnTo>
                <a:lnTo>
                  <a:pt x="0" y="3698617"/>
                </a:lnTo>
                <a:lnTo>
                  <a:pt x="2068347" y="3698617"/>
                </a:lnTo>
                <a:lnTo>
                  <a:pt x="20683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159710" y="3056692"/>
            <a:ext cx="3870996" cy="4277344"/>
          </a:xfrm>
          <a:custGeom>
            <a:avLst/>
            <a:gdLst/>
            <a:ahLst/>
            <a:cxnLst/>
            <a:rect l="l" t="t" r="r" b="b"/>
            <a:pathLst>
              <a:path w="5806494" h="6416016">
                <a:moveTo>
                  <a:pt x="5806494" y="0"/>
                </a:moveTo>
                <a:lnTo>
                  <a:pt x="0" y="0"/>
                </a:lnTo>
                <a:lnTo>
                  <a:pt x="0" y="6416016"/>
                </a:lnTo>
                <a:lnTo>
                  <a:pt x="5806494" y="6416016"/>
                </a:lnTo>
                <a:lnTo>
                  <a:pt x="58064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735896" y="2853241"/>
            <a:ext cx="3076633" cy="6340207"/>
          </a:xfrm>
          <a:custGeom>
            <a:avLst/>
            <a:gdLst/>
            <a:ahLst/>
            <a:cxnLst/>
            <a:rect l="l" t="t" r="r" b="b"/>
            <a:pathLst>
              <a:path w="4614950" h="9510310">
                <a:moveTo>
                  <a:pt x="0" y="0"/>
                </a:moveTo>
                <a:lnTo>
                  <a:pt x="4614950" y="0"/>
                </a:lnTo>
                <a:lnTo>
                  <a:pt x="4614950" y="9510310"/>
                </a:lnTo>
                <a:lnTo>
                  <a:pt x="0" y="95103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75" r="-87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529048" y="811353"/>
            <a:ext cx="3133905" cy="877493"/>
          </a:xfrm>
          <a:custGeom>
            <a:avLst/>
            <a:gdLst/>
            <a:ahLst/>
            <a:cxnLst/>
            <a:rect l="l" t="t" r="r" b="b"/>
            <a:pathLst>
              <a:path w="4700857" h="1316240">
                <a:moveTo>
                  <a:pt x="0" y="0"/>
                </a:moveTo>
                <a:lnTo>
                  <a:pt x="4700856" y="0"/>
                </a:lnTo>
                <a:lnTo>
                  <a:pt x="4700856" y="1316240"/>
                </a:lnTo>
                <a:lnTo>
                  <a:pt x="0" y="1316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467566" y="4970213"/>
            <a:ext cx="2918306" cy="1740040"/>
          </a:xfrm>
          <a:custGeom>
            <a:avLst/>
            <a:gdLst/>
            <a:ahLst/>
            <a:cxnLst/>
            <a:rect l="l" t="t" r="r" b="b"/>
            <a:pathLst>
              <a:path w="4377459" h="2610060">
                <a:moveTo>
                  <a:pt x="0" y="0"/>
                </a:moveTo>
                <a:lnTo>
                  <a:pt x="4377458" y="0"/>
                </a:lnTo>
                <a:lnTo>
                  <a:pt x="4377458" y="2610059"/>
                </a:lnTo>
                <a:lnTo>
                  <a:pt x="0" y="26100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1986214" y="5117960"/>
            <a:ext cx="2918306" cy="1740040"/>
          </a:xfrm>
          <a:custGeom>
            <a:avLst/>
            <a:gdLst/>
            <a:ahLst/>
            <a:cxnLst/>
            <a:rect l="l" t="t" r="r" b="b"/>
            <a:pathLst>
              <a:path w="4377459" h="2610060">
                <a:moveTo>
                  <a:pt x="0" y="0"/>
                </a:moveTo>
                <a:lnTo>
                  <a:pt x="4377458" y="0"/>
                </a:lnTo>
                <a:lnTo>
                  <a:pt x="4377458" y="2610060"/>
                </a:lnTo>
                <a:lnTo>
                  <a:pt x="0" y="2610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B0E7F5-51FB-E330-8609-7667940A6A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1761" y="1897720"/>
            <a:ext cx="7462151" cy="27861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E0310C-612B-1D80-6C8B-71D27AB61150}"/>
              </a:ext>
            </a:extLst>
          </p:cNvPr>
          <p:cNvSpPr txBox="1"/>
          <p:nvPr/>
        </p:nvSpPr>
        <p:spPr>
          <a:xfrm>
            <a:off x="5401340" y="4167963"/>
            <a:ext cx="2339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5602c7a8ae7cec1f5e99fb20b2459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91201"/>
            <a:ext cx="846674" cy="924735"/>
          </a:xfrm>
          <a:prstGeom prst="rect">
            <a:avLst/>
          </a:prstGeom>
        </p:spPr>
      </p:pic>
      <p:pic>
        <p:nvPicPr>
          <p:cNvPr id="7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backgroundRemoval t="1322" b="995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581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  <a14:imgEffect>
                      <a14:backgroundRemoval t="0" b="985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733801"/>
            <a:ext cx="473083" cy="5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Untitled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4600" y="5562600"/>
            <a:ext cx="579758" cy="5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4774bd2faac798f26a8f7592326ab5b7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81800" y="3733800"/>
            <a:ext cx="685800" cy="603794"/>
          </a:xfrm>
          <a:prstGeom prst="rect">
            <a:avLst/>
          </a:prstGeom>
        </p:spPr>
      </p:pic>
      <p:pic>
        <p:nvPicPr>
          <p:cNvPr id="13" name="Picture 12" descr="9e57fc5e1ce66689dbe71cb7121457a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29201" y="3657600"/>
            <a:ext cx="542719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7917 -0.3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2.96296E-6 C 0.00612 -0.03426 0.01211 -0.06828 -0.00703 -0.08889 C -0.02604 -0.10949 -0.08607 -0.12963 -0.11458 -0.12315 C -0.1431 -0.11666 -0.15234 -0.04606 -0.1776 -0.05046 C -0.20286 -0.05486 -0.24622 -0.10972 -0.26654 -0.14953 C -0.28698 -0.18935 -0.27917 -0.26944 -0.29935 -0.28889 C -0.31966 -0.30833 -0.37031 -0.28148 -0.38828 -0.26666 C -0.40625 -0.25185 -0.40677 -0.22592 -0.4069 -0.2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C -0.02734 -0.01504 -0.05417 -0.02893 -0.07513 -0.02615 C -0.09635 -0.02268 -0.11589 -0.00602 -0.1263 0.01991 C -0.13685 0.0456 -0.12435 0.10857 -0.13776 0.12824 C -0.15091 0.14838 -0.19049 0.1382 -0.20638 0.13727 C -0.22201 0.13635 -0.22591 0.13102 -0.23242 0.12246 C -0.23893 0.11366 -0.24193 0.09977 -0.24453 0.08542 " pathEditMode="relative" rAng="0" ptsTypes="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4.07407E-6 C 0.00105 -0.06968 -0.00143 -0.13889 -0.00208 -0.1875 C -0.00273 -0.23588 -0.02838 -0.27107 -0.00026 -0.29144 C 0.02787 -0.31181 0.13816 -0.31019 0.16615 -0.31042 C 0.19454 -0.31065 0.16615 -0.29653 0.16823 -0.29352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C 0.02414 -0.16019 0.04844 -0.32014 0.00139 -0.38264 C -0.04566 -0.44514 -0.16388 -0.41042 -0.28194 -0.3757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2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51836 -0.28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50CA79-8ADF-E8A7-405D-51B1A5D409B1}"/>
              </a:ext>
            </a:extLst>
          </p:cNvPr>
          <p:cNvSpPr txBox="1"/>
          <p:nvPr/>
        </p:nvSpPr>
        <p:spPr>
          <a:xfrm>
            <a:off x="1114316" y="5271255"/>
            <a:ext cx="10448925" cy="1328023"/>
          </a:xfrm>
          <a:prstGeom prst="roundRect">
            <a:avLst/>
          </a:pr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10448925"/>
                      <a:gd name="connsiteY0" fmla="*/ 221342 h 1328023"/>
                      <a:gd name="connsiteX1" fmla="*/ 221342 w 10448925"/>
                      <a:gd name="connsiteY1" fmla="*/ 0 h 1328023"/>
                      <a:gd name="connsiteX2" fmla="*/ 10227583 w 10448925"/>
                      <a:gd name="connsiteY2" fmla="*/ 0 h 1328023"/>
                      <a:gd name="connsiteX3" fmla="*/ 10448925 w 10448925"/>
                      <a:gd name="connsiteY3" fmla="*/ 221342 h 1328023"/>
                      <a:gd name="connsiteX4" fmla="*/ 10448925 w 10448925"/>
                      <a:gd name="connsiteY4" fmla="*/ 1106681 h 1328023"/>
                      <a:gd name="connsiteX5" fmla="*/ 10227583 w 10448925"/>
                      <a:gd name="connsiteY5" fmla="*/ 1328023 h 1328023"/>
                      <a:gd name="connsiteX6" fmla="*/ 221342 w 10448925"/>
                      <a:gd name="connsiteY6" fmla="*/ 1328023 h 1328023"/>
                      <a:gd name="connsiteX7" fmla="*/ 0 w 10448925"/>
                      <a:gd name="connsiteY7" fmla="*/ 1106681 h 1328023"/>
                      <a:gd name="connsiteX8" fmla="*/ 0 w 10448925"/>
                      <a:gd name="connsiteY8" fmla="*/ 221342 h 1328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48925" h="1328023" fill="none" extrusionOk="0">
                        <a:moveTo>
                          <a:pt x="0" y="221342"/>
                        </a:moveTo>
                        <a:cubicBezTo>
                          <a:pt x="19441" y="98811"/>
                          <a:pt x="103798" y="-1277"/>
                          <a:pt x="221342" y="0"/>
                        </a:cubicBezTo>
                        <a:cubicBezTo>
                          <a:pt x="2538270" y="-92648"/>
                          <a:pt x="5614531" y="-63196"/>
                          <a:pt x="10227583" y="0"/>
                        </a:cubicBezTo>
                        <a:cubicBezTo>
                          <a:pt x="10355169" y="4614"/>
                          <a:pt x="10447131" y="87238"/>
                          <a:pt x="10448925" y="221342"/>
                        </a:cubicBezTo>
                        <a:cubicBezTo>
                          <a:pt x="10408211" y="573072"/>
                          <a:pt x="10521639" y="712282"/>
                          <a:pt x="10448925" y="1106681"/>
                        </a:cubicBezTo>
                        <a:cubicBezTo>
                          <a:pt x="10451382" y="1233717"/>
                          <a:pt x="10344758" y="1347629"/>
                          <a:pt x="10227583" y="1328023"/>
                        </a:cubicBezTo>
                        <a:cubicBezTo>
                          <a:pt x="7945708" y="1295530"/>
                          <a:pt x="2827377" y="1208050"/>
                          <a:pt x="221342" y="1328023"/>
                        </a:cubicBezTo>
                        <a:cubicBezTo>
                          <a:pt x="99934" y="1329943"/>
                          <a:pt x="14904" y="1223803"/>
                          <a:pt x="0" y="1106681"/>
                        </a:cubicBezTo>
                        <a:cubicBezTo>
                          <a:pt x="69459" y="982973"/>
                          <a:pt x="-3482" y="660530"/>
                          <a:pt x="0" y="221342"/>
                        </a:cubicBezTo>
                        <a:close/>
                      </a:path>
                      <a:path w="10448925" h="1328023" stroke="0" extrusionOk="0">
                        <a:moveTo>
                          <a:pt x="0" y="221342"/>
                        </a:moveTo>
                        <a:cubicBezTo>
                          <a:pt x="20802" y="101494"/>
                          <a:pt x="116486" y="-15397"/>
                          <a:pt x="221342" y="0"/>
                        </a:cubicBezTo>
                        <a:cubicBezTo>
                          <a:pt x="1752109" y="-3130"/>
                          <a:pt x="8700582" y="101176"/>
                          <a:pt x="10227583" y="0"/>
                        </a:cubicBezTo>
                        <a:cubicBezTo>
                          <a:pt x="10360361" y="20092"/>
                          <a:pt x="10461665" y="115931"/>
                          <a:pt x="10448925" y="221342"/>
                        </a:cubicBezTo>
                        <a:cubicBezTo>
                          <a:pt x="10519116" y="476883"/>
                          <a:pt x="10461164" y="860290"/>
                          <a:pt x="10448925" y="1106681"/>
                        </a:cubicBezTo>
                        <a:cubicBezTo>
                          <a:pt x="10449704" y="1207182"/>
                          <a:pt x="10337416" y="1310379"/>
                          <a:pt x="10227583" y="1328023"/>
                        </a:cubicBezTo>
                        <a:cubicBezTo>
                          <a:pt x="6195838" y="1166778"/>
                          <a:pt x="3672809" y="1284263"/>
                          <a:pt x="221342" y="1328023"/>
                        </a:cubicBezTo>
                        <a:cubicBezTo>
                          <a:pt x="80492" y="1339575"/>
                          <a:pt x="16655" y="1231343"/>
                          <a:pt x="0" y="1106681"/>
                        </a:cubicBezTo>
                        <a:cubicBezTo>
                          <a:pt x="6310" y="862437"/>
                          <a:pt x="-63828" y="465945"/>
                          <a:pt x="0" y="2213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Hoạt động 4: Thực hành sắp xếp nhà cửa gọn gàng ở gia đình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40A4B7-2590-4A1C-0DB4-11F4BBD0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05" y="2183129"/>
            <a:ext cx="4846273" cy="2969895"/>
          </a:xfrm>
          <a:prstGeom prst="rect">
            <a:avLst/>
          </a:prstGeom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id="{F655271C-2292-AA9A-A8DC-5DA4104BFBCA}"/>
              </a:ext>
            </a:extLst>
          </p:cNvPr>
          <p:cNvGrpSpPr/>
          <p:nvPr/>
        </p:nvGrpSpPr>
        <p:grpSpPr>
          <a:xfrm>
            <a:off x="5600864" y="2165213"/>
            <a:ext cx="5817705" cy="1254372"/>
            <a:chOff x="1399" y="3127"/>
            <a:chExt cx="16599" cy="2389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id="{39E96AE3-6466-FF96-9132-9E7BF697E8A5}"/>
                </a:ext>
              </a:extLst>
            </p:cNvPr>
            <p:cNvGrpSpPr/>
            <p:nvPr/>
          </p:nvGrpSpPr>
          <p:grpSpPr>
            <a:xfrm>
              <a:off x="1399" y="3127"/>
              <a:ext cx="16599" cy="2389"/>
              <a:chOff x="1074" y="2481"/>
              <a:chExt cx="10958" cy="4921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id="{92A0F4B6-F96E-8CD8-1759-FF68A7AA2953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4921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5EFAEBF3-9441-BF25-CEF0-91DB2C10611F}"/>
                  </a:ext>
                </a:extLst>
              </p:cNvPr>
              <p:cNvSpPr/>
              <p:nvPr/>
            </p:nvSpPr>
            <p:spPr>
              <a:xfrm>
                <a:off x="1074" y="2590"/>
                <a:ext cx="10812" cy="419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F81CA15C-9A8D-F6A2-E7E6-91B368040ED7}"/>
                </a:ext>
              </a:extLst>
            </p:cNvPr>
            <p:cNvSpPr txBox="1"/>
            <p:nvPr/>
          </p:nvSpPr>
          <p:spPr>
            <a:xfrm>
              <a:off x="2297" y="3142"/>
              <a:ext cx="15148" cy="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组合 18">
            <a:extLst>
              <a:ext uri="{FF2B5EF4-FFF2-40B4-BE49-F238E27FC236}">
                <a16:creationId xmlns:a16="http://schemas.microsoft.com/office/drawing/2014/main" id="{63275715-258A-5441-58DB-474684036985}"/>
              </a:ext>
            </a:extLst>
          </p:cNvPr>
          <p:cNvGrpSpPr/>
          <p:nvPr/>
        </p:nvGrpSpPr>
        <p:grpSpPr>
          <a:xfrm>
            <a:off x="5600864" y="3832088"/>
            <a:ext cx="5817705" cy="1254372"/>
            <a:chOff x="1399" y="3127"/>
            <a:chExt cx="16599" cy="2389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549CA2CD-62A0-FA43-5F53-CDC8C42F624D}"/>
                </a:ext>
              </a:extLst>
            </p:cNvPr>
            <p:cNvGrpSpPr/>
            <p:nvPr/>
          </p:nvGrpSpPr>
          <p:grpSpPr>
            <a:xfrm>
              <a:off x="1399" y="3127"/>
              <a:ext cx="16599" cy="2389"/>
              <a:chOff x="1074" y="2481"/>
              <a:chExt cx="10958" cy="4921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2D9A4C36-F46E-40D8-E8A9-06D691F7C02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4921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F1BC7066-2CDE-4EDE-8150-C75DAD714A6A}"/>
                  </a:ext>
                </a:extLst>
              </p:cNvPr>
              <p:cNvSpPr/>
              <p:nvPr/>
            </p:nvSpPr>
            <p:spPr>
              <a:xfrm>
                <a:off x="1074" y="2590"/>
                <a:ext cx="10812" cy="419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DF67690D-A7C0-DA28-B757-7EBCA45CFBF0}"/>
                </a:ext>
              </a:extLst>
            </p:cNvPr>
            <p:cNvSpPr txBox="1"/>
            <p:nvPr/>
          </p:nvSpPr>
          <p:spPr>
            <a:xfrm>
              <a:off x="2297" y="3142"/>
              <a:ext cx="15148" cy="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dẹp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trí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đón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Tết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155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BF9AB-DC65-575E-E214-F825CDF5C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6" r="12838"/>
          <a:stretch/>
        </p:blipFill>
        <p:spPr>
          <a:xfrm>
            <a:off x="1" y="1254"/>
            <a:ext cx="12192000" cy="6685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42B02-D34D-D552-3573-FED83CE55A37}"/>
              </a:ext>
            </a:extLst>
          </p:cNvPr>
          <p:cNvSpPr txBox="1"/>
          <p:nvPr/>
        </p:nvSpPr>
        <p:spPr>
          <a:xfrm>
            <a:off x="3248025" y="2842380"/>
            <a:ext cx="6181725" cy="646331"/>
          </a:xfrm>
          <a:custGeom>
            <a:avLst/>
            <a:gdLst>
              <a:gd name="connsiteX0" fmla="*/ 0 w 6181725"/>
              <a:gd name="connsiteY0" fmla="*/ 0 h 646331"/>
              <a:gd name="connsiteX1" fmla="*/ 6181725 w 6181725"/>
              <a:gd name="connsiteY1" fmla="*/ 0 h 646331"/>
              <a:gd name="connsiteX2" fmla="*/ 6181725 w 6181725"/>
              <a:gd name="connsiteY2" fmla="*/ 646331 h 646331"/>
              <a:gd name="connsiteX3" fmla="*/ 0 w 6181725"/>
              <a:gd name="connsiteY3" fmla="*/ 646331 h 646331"/>
              <a:gd name="connsiteX4" fmla="*/ 0 w 6181725"/>
              <a:gd name="connsiteY4" fmla="*/ 0 h 646331"/>
              <a:gd name="connsiteX0" fmla="*/ 0 w 6181725"/>
              <a:gd name="connsiteY0" fmla="*/ 0 h 646331"/>
              <a:gd name="connsiteX1" fmla="*/ 6181725 w 6181725"/>
              <a:gd name="connsiteY1" fmla="*/ 0 h 646331"/>
              <a:gd name="connsiteX2" fmla="*/ 6181725 w 6181725"/>
              <a:gd name="connsiteY2" fmla="*/ 646331 h 646331"/>
              <a:gd name="connsiteX3" fmla="*/ 0 w 6181725"/>
              <a:gd name="connsiteY3" fmla="*/ 646331 h 646331"/>
              <a:gd name="connsiteX4" fmla="*/ 0 w 6181725"/>
              <a:gd name="connsiteY4" fmla="*/ 0 h 646331"/>
              <a:gd name="connsiteX0" fmla="*/ 0 w 6181725"/>
              <a:gd name="connsiteY0" fmla="*/ 0 h 646331"/>
              <a:gd name="connsiteX1" fmla="*/ 6181725 w 6181725"/>
              <a:gd name="connsiteY1" fmla="*/ 0 h 646331"/>
              <a:gd name="connsiteX2" fmla="*/ 6181725 w 6181725"/>
              <a:gd name="connsiteY2" fmla="*/ 646331 h 646331"/>
              <a:gd name="connsiteX3" fmla="*/ 0 w 6181725"/>
              <a:gd name="connsiteY3" fmla="*/ 646331 h 646331"/>
              <a:gd name="connsiteX4" fmla="*/ 0 w 61817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1725" h="646331" fill="none" extrusionOk="0">
                <a:moveTo>
                  <a:pt x="0" y="0"/>
                </a:moveTo>
                <a:cubicBezTo>
                  <a:pt x="3040227" y="5222"/>
                  <a:pt x="4926167" y="24918"/>
                  <a:pt x="6181725" y="0"/>
                </a:cubicBezTo>
                <a:cubicBezTo>
                  <a:pt x="6189969" y="248529"/>
                  <a:pt x="6136527" y="356601"/>
                  <a:pt x="6181725" y="646331"/>
                </a:cubicBezTo>
                <a:cubicBezTo>
                  <a:pt x="4117367" y="676103"/>
                  <a:pt x="1590338" y="751872"/>
                  <a:pt x="0" y="646331"/>
                </a:cubicBezTo>
                <a:cubicBezTo>
                  <a:pt x="-17906" y="362418"/>
                  <a:pt x="52731" y="299024"/>
                  <a:pt x="0" y="0"/>
                </a:cubicBezTo>
                <a:close/>
              </a:path>
              <a:path w="6181725" h="646331" stroke="0" extrusionOk="0">
                <a:moveTo>
                  <a:pt x="0" y="0"/>
                </a:moveTo>
                <a:cubicBezTo>
                  <a:pt x="2330701" y="-524"/>
                  <a:pt x="3774661" y="-238519"/>
                  <a:pt x="6181725" y="0"/>
                </a:cubicBezTo>
                <a:cubicBezTo>
                  <a:pt x="6169570" y="47159"/>
                  <a:pt x="6260501" y="397085"/>
                  <a:pt x="6181725" y="646331"/>
                </a:cubicBezTo>
                <a:cubicBezTo>
                  <a:pt x="4933759" y="684493"/>
                  <a:pt x="849026" y="417072"/>
                  <a:pt x="0" y="646331"/>
                </a:cubicBezTo>
                <a:cubicBezTo>
                  <a:pt x="-31792" y="551074"/>
                  <a:pt x="-12687" y="148553"/>
                  <a:pt x="0" y="0"/>
                </a:cubicBezTo>
                <a:close/>
              </a:path>
              <a:path w="6181725" h="646331" fill="none" stroke="0" extrusionOk="0">
                <a:moveTo>
                  <a:pt x="0" y="0"/>
                </a:moveTo>
                <a:cubicBezTo>
                  <a:pt x="1454631" y="170468"/>
                  <a:pt x="4779803" y="70538"/>
                  <a:pt x="6181725" y="0"/>
                </a:cubicBezTo>
                <a:cubicBezTo>
                  <a:pt x="6202289" y="294832"/>
                  <a:pt x="6143128" y="365470"/>
                  <a:pt x="6181725" y="646331"/>
                </a:cubicBezTo>
                <a:cubicBezTo>
                  <a:pt x="4406234" y="708067"/>
                  <a:pt x="1652874" y="706572"/>
                  <a:pt x="0" y="646331"/>
                </a:cubicBezTo>
                <a:cubicBezTo>
                  <a:pt x="-38510" y="360331"/>
                  <a:pt x="49338" y="299281"/>
                  <a:pt x="0" y="0"/>
                </a:cubicBezTo>
                <a:close/>
              </a:path>
              <a:path w="6181725" h="646331" fill="none" stroke="0" extrusionOk="0">
                <a:moveTo>
                  <a:pt x="0" y="0"/>
                </a:moveTo>
                <a:cubicBezTo>
                  <a:pt x="1373290" y="11849"/>
                  <a:pt x="4839783" y="-161459"/>
                  <a:pt x="6181725" y="0"/>
                </a:cubicBezTo>
                <a:cubicBezTo>
                  <a:pt x="6208763" y="277314"/>
                  <a:pt x="6132720" y="389623"/>
                  <a:pt x="6181725" y="646331"/>
                </a:cubicBezTo>
                <a:cubicBezTo>
                  <a:pt x="4249925" y="858610"/>
                  <a:pt x="1556981" y="908402"/>
                  <a:pt x="0" y="646331"/>
                </a:cubicBezTo>
                <a:cubicBezTo>
                  <a:pt x="-35963" y="368431"/>
                  <a:pt x="55739" y="31521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6181725"/>
                      <a:gd name="connsiteY0" fmla="*/ 0 h 646331"/>
                      <a:gd name="connsiteX1" fmla="*/ 6181725 w 6181725"/>
                      <a:gd name="connsiteY1" fmla="*/ 0 h 646331"/>
                      <a:gd name="connsiteX2" fmla="*/ 6181725 w 6181725"/>
                      <a:gd name="connsiteY2" fmla="*/ 646331 h 646331"/>
                      <a:gd name="connsiteX3" fmla="*/ 0 w 6181725"/>
                      <a:gd name="connsiteY3" fmla="*/ 646331 h 646331"/>
                      <a:gd name="connsiteX4" fmla="*/ 0 w 6181725"/>
                      <a:gd name="connsiteY4" fmla="*/ 0 h 646331"/>
                      <a:gd name="connsiteX0" fmla="*/ 0 w 6181725"/>
                      <a:gd name="connsiteY0" fmla="*/ 0 h 646331"/>
                      <a:gd name="connsiteX1" fmla="*/ 6181725 w 6181725"/>
                      <a:gd name="connsiteY1" fmla="*/ 0 h 646331"/>
                      <a:gd name="connsiteX2" fmla="*/ 6181725 w 6181725"/>
                      <a:gd name="connsiteY2" fmla="*/ 646331 h 646331"/>
                      <a:gd name="connsiteX3" fmla="*/ 0 w 6181725"/>
                      <a:gd name="connsiteY3" fmla="*/ 646331 h 646331"/>
                      <a:gd name="connsiteX4" fmla="*/ 0 w 6181725"/>
                      <a:gd name="connsiteY4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1725" h="646331" fill="none" extrusionOk="0">
                        <a:moveTo>
                          <a:pt x="0" y="0"/>
                        </a:moveTo>
                        <a:cubicBezTo>
                          <a:pt x="3040227" y="5222"/>
                          <a:pt x="4926167" y="24918"/>
                          <a:pt x="6181725" y="0"/>
                        </a:cubicBezTo>
                        <a:cubicBezTo>
                          <a:pt x="6197445" y="268140"/>
                          <a:pt x="6143792" y="371801"/>
                          <a:pt x="6181725" y="646331"/>
                        </a:cubicBezTo>
                        <a:cubicBezTo>
                          <a:pt x="4145184" y="658831"/>
                          <a:pt x="1419770" y="727106"/>
                          <a:pt x="0" y="646331"/>
                        </a:cubicBezTo>
                        <a:cubicBezTo>
                          <a:pt x="-34296" y="375407"/>
                          <a:pt x="52656" y="295692"/>
                          <a:pt x="0" y="0"/>
                        </a:cubicBezTo>
                        <a:close/>
                      </a:path>
                      <a:path w="6181725" h="646331" stroke="0" extrusionOk="0">
                        <a:moveTo>
                          <a:pt x="0" y="0"/>
                        </a:moveTo>
                        <a:cubicBezTo>
                          <a:pt x="2037803" y="3797"/>
                          <a:pt x="3516107" y="-168242"/>
                          <a:pt x="6181725" y="0"/>
                        </a:cubicBezTo>
                        <a:cubicBezTo>
                          <a:pt x="6196663" y="72037"/>
                          <a:pt x="6250695" y="399849"/>
                          <a:pt x="6181725" y="646331"/>
                        </a:cubicBezTo>
                        <a:cubicBezTo>
                          <a:pt x="4871075" y="630349"/>
                          <a:pt x="853183" y="444560"/>
                          <a:pt x="0" y="646331"/>
                        </a:cubicBezTo>
                        <a:cubicBezTo>
                          <a:pt x="-22039" y="549358"/>
                          <a:pt x="-26822" y="135244"/>
                          <a:pt x="0" y="0"/>
                        </a:cubicBezTo>
                        <a:close/>
                      </a:path>
                      <a:path w="6181725" h="646331" fill="none" stroke="0" extrusionOk="0">
                        <a:moveTo>
                          <a:pt x="0" y="0"/>
                        </a:moveTo>
                        <a:cubicBezTo>
                          <a:pt x="1373290" y="11849"/>
                          <a:pt x="4839783" y="-161459"/>
                          <a:pt x="6181725" y="0"/>
                        </a:cubicBezTo>
                        <a:cubicBezTo>
                          <a:pt x="6207771" y="288618"/>
                          <a:pt x="6141314" y="387863"/>
                          <a:pt x="6181725" y="646331"/>
                        </a:cubicBezTo>
                        <a:cubicBezTo>
                          <a:pt x="4394038" y="680047"/>
                          <a:pt x="1407466" y="790918"/>
                          <a:pt x="0" y="646331"/>
                        </a:cubicBezTo>
                        <a:cubicBezTo>
                          <a:pt x="-42283" y="360085"/>
                          <a:pt x="53806" y="3003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891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410F71-AE60-5792-21FF-14E5AF1E5E20}"/>
              </a:ext>
            </a:extLst>
          </p:cNvPr>
          <p:cNvGrpSpPr/>
          <p:nvPr/>
        </p:nvGrpSpPr>
        <p:grpSpPr>
          <a:xfrm>
            <a:off x="4560570" y="1600344"/>
            <a:ext cx="7259954" cy="3733656"/>
            <a:chOff x="1062408" y="2540001"/>
            <a:chExt cx="10219585" cy="19493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CD3F05-26C7-1994-D3DA-97DCC3BB4E63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DBEB457-91BF-6091-8E9F-A21BF5A5179B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0CD90381-D8E4-4BB5-C93F-10689CC86F9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ED98770-15A3-0E58-E17D-8AE83BC1B6A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67B9E3D8-0A90-7C8A-7C4B-3A7E46F0F4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C3BA9-4BB9-100C-B0FD-B1E9AF94AAB7}"/>
                </a:ext>
              </a:extLst>
            </p:cNvPr>
            <p:cNvSpPr/>
            <p:nvPr/>
          </p:nvSpPr>
          <p:spPr>
            <a:xfrm>
              <a:off x="1393627" y="2683291"/>
              <a:ext cx="9532551" cy="159085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ắp xếp nhà cửa gọn gàng để nơi ở của em luôn thoáng mát, sạch đẹp, an toàn và giúp mọi người trong gia đình nhanh chóng tìm được đồ dùng cần thiết khi muốn sử dụng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图片 1" descr="cf364dc3953d6da4a3805af3af036e8d">
            <a:extLst>
              <a:ext uri="{FF2B5EF4-FFF2-40B4-BE49-F238E27FC236}">
                <a16:creationId xmlns:a16="http://schemas.microsoft.com/office/drawing/2014/main" id="{0D167448-C0CA-CAE4-22A6-9910E25F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78" y="2699170"/>
            <a:ext cx="3406062" cy="2788833"/>
          </a:xfrm>
          <a:prstGeom prst="rect">
            <a:avLst/>
          </a:prstGeom>
        </p:spPr>
      </p:pic>
      <p:pic>
        <p:nvPicPr>
          <p:cNvPr id="11" name="Picture 10" descr="A blue and orange text&#10;&#10;AI-generated content may be incorrect.">
            <a:extLst>
              <a:ext uri="{FF2B5EF4-FFF2-40B4-BE49-F238E27FC236}">
                <a16:creationId xmlns:a16="http://schemas.microsoft.com/office/drawing/2014/main" id="{B5728AFD-0A59-097C-085F-A8D5A55F2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00" y="55010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60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91</Words>
  <Application>Microsoft Office PowerPoint</Application>
  <PresentationFormat>Widescreen</PresentationFormat>
  <Paragraphs>8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微软雅黑</vt:lpstr>
      <vt:lpstr>#9Slide03 Arima Madurai Medium</vt:lpstr>
      <vt:lpstr>Arial</vt:lpstr>
      <vt:lpstr>Calibri</vt:lpstr>
      <vt:lpstr>Cambria</vt:lpstr>
      <vt:lpstr>等线</vt:lpstr>
      <vt:lpstr>等线 Light</vt:lpstr>
      <vt:lpstr>Times New Roman</vt:lpstr>
      <vt:lpstr>仓耳章鱼小丸子体 W01</vt:lpstr>
      <vt:lpstr>千图网拥有20W+精美PPT模板 更多PPT模板下载至：www.58pic.com/office/ppt​​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38</cp:revision>
  <dcterms:created xsi:type="dcterms:W3CDTF">2023-11-28T08:59:52Z</dcterms:created>
  <dcterms:modified xsi:type="dcterms:W3CDTF">2026-02-24T04:35:56Z</dcterms:modified>
</cp:coreProperties>
</file>