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79" r:id="rId6"/>
    <p:sldId id="287" r:id="rId7"/>
    <p:sldId id="289" r:id="rId8"/>
    <p:sldId id="292" r:id="rId9"/>
    <p:sldId id="28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ECEC"/>
    <a:srgbClr val="0000FF"/>
    <a:srgbClr val="FFFF2D"/>
    <a:srgbClr val="FFFF1D"/>
    <a:srgbClr val="EAEAEA"/>
    <a:srgbClr val="E4E4E4"/>
    <a:srgbClr val="E8E8E8"/>
    <a:srgbClr val="DBDBDB"/>
    <a:srgbClr val="DDDDDD"/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3" autoAdjust="0"/>
    <p:restoredTop sz="94660"/>
  </p:normalViewPr>
  <p:slideViewPr>
    <p:cSldViewPr>
      <p:cViewPr varScale="1">
        <p:scale>
          <a:sx n="69" d="100"/>
          <a:sy n="69" d="100"/>
        </p:scale>
        <p:origin x="5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181.photobucket.com/albums/x204/nguyenhuongthachthao/Blue%20beer%20wallpaper/1178508017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2052" name="Picture 4" descr="36121099351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20" descr="Copy of 4657b97a329df7758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768" y="5054600"/>
            <a:ext cx="9144000" cy="1924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6" name="Text Box 5"/>
          <p:cNvSpPr txBox="1">
            <a:spLocks noChangeArrowheads="1"/>
          </p:cNvSpPr>
          <p:nvPr/>
        </p:nvSpPr>
        <p:spPr bwMode="auto">
          <a:xfrm>
            <a:off x="200910" y="1524000"/>
            <a:ext cx="8775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7030A0"/>
                </a:solidFill>
              </a:rPr>
              <a:t>TẬP ĐỌC</a:t>
            </a:r>
            <a:endParaRPr lang="en-US" altLang="en-US" sz="3600" b="1" dirty="0">
              <a:solidFill>
                <a:srgbClr val="7030A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2305726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2100" y="401394"/>
            <a:ext cx="6210300" cy="6055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4810007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97224" y="250567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1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487840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04800"/>
            <a:ext cx="741231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533400" y="3733800"/>
            <a:ext cx="75977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oac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oăc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oăm</a:t>
            </a:r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4572000"/>
            <a:ext cx="7597733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uơ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oach</a:t>
            </a:r>
            <a:r>
              <a:rPr lang="en-US" sz="23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i="1" dirty="0" err="1" smtClean="0">
                <a:latin typeface="Times New Roman" pitchFamily="18" charset="0"/>
                <a:cs typeface="Times New Roman" pitchFamily="18" charset="0"/>
              </a:rPr>
              <a:t>oăng</a:t>
            </a:r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9225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33400" y="1413533"/>
            <a:ext cx="7869382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5177" y="0"/>
            <a:ext cx="7753645" cy="350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685800" y="4038600"/>
            <a:ext cx="777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Nam.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1A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Đôn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82379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2116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ANH SGK MOI 20 - 21\1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545" y="0"/>
            <a:ext cx="8890910" cy="4114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895600" y="4800600"/>
            <a:ext cx="3886200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gũi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3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80885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2362200"/>
            <a:ext cx="23843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 2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7984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ANH SGK MOI 20 - 21\17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228600"/>
            <a:ext cx="8839200" cy="62103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2978062"/>
      </p:ext>
    </p:extLst>
  </p:cSld>
  <p:clrMapOvr>
    <a:masterClrMapping/>
  </p:clrMapOvr>
  <p:transition spd="slow" advClick="0" advTm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6148" name="Picture 4" descr="1178508017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 descr="Pla019"/>
          <p:cNvPicPr>
            <a:picLocks noChangeAspect="1" noChangeArrowheads="1"/>
          </p:cNvPicPr>
          <p:nvPr/>
        </p:nvPicPr>
        <p:blipFill>
          <a:blip r:embed="rId4">
            <a:lum bright="-6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0" name="WordArt 6"/>
          <p:cNvSpPr>
            <a:spLocks noChangeArrowheads="1" noChangeShapeType="1" noTextEdit="1"/>
          </p:cNvSpPr>
          <p:nvPr/>
        </p:nvSpPr>
        <p:spPr bwMode="auto">
          <a:xfrm>
            <a:off x="381000" y="17526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800" b="1" kern="10" spc="640">
                <a:ln w="2857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3378596" algn="ctr" rotWithShape="0">
                    <a:srgbClr val="4D4D4D">
                      <a:alpha val="79999"/>
                    </a:srgbClr>
                  </a:outerShdw>
                </a:effectLst>
                <a:latin typeface="HP001 4 hàng"/>
              </a:rPr>
              <a:t>Nghỉ giữa tiết</a:t>
            </a:r>
          </a:p>
        </p:txBody>
      </p:sp>
      <p:pic>
        <p:nvPicPr>
          <p:cNvPr id="73735" name="Picture 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371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6" name="Picture 8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00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7" name="Picture 9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1910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8" name="Picture 10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352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39" name="Picture 11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447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0" name="Picture 12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192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1" name="Picture 13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38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2" name="Picture 14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990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3" name="Picture 15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5146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4" name="Picture 16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048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45" name="Picture 17" descr="Picture2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057400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2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-244475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3" name="Picture 7" descr="Bellcoll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168275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9211609"/>
      </p:ext>
    </p:extLst>
  </p:cSld>
  <p:clrMapOvr>
    <a:masterClrMapping/>
  </p:clrMapOvr>
  <p:transition spd="slow" advClick="0"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3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3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3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826</TotalTime>
  <Words>67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HP001 4 hàng</vt:lpstr>
      <vt:lpstr>Times New Roman</vt:lpstr>
      <vt:lpstr>Office Theme</vt:lpstr>
      <vt:lpstr>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</dc:title>
  <dc:creator>Administrator</dc:creator>
  <cp:lastModifiedBy>Techsi.vn</cp:lastModifiedBy>
  <cp:revision>89</cp:revision>
  <dcterms:created xsi:type="dcterms:W3CDTF">2006-08-16T00:00:00Z</dcterms:created>
  <dcterms:modified xsi:type="dcterms:W3CDTF">2026-01-30T02:05:52Z</dcterms:modified>
</cp:coreProperties>
</file>