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95" r:id="rId2"/>
    <p:sldId id="259" r:id="rId3"/>
    <p:sldId id="258" r:id="rId4"/>
    <p:sldId id="304" r:id="rId5"/>
    <p:sldId id="303" r:id="rId6"/>
    <p:sldId id="305" r:id="rId7"/>
    <p:sldId id="307" r:id="rId8"/>
    <p:sldId id="296" r:id="rId9"/>
    <p:sldId id="283" r:id="rId10"/>
    <p:sldId id="299" r:id="rId11"/>
    <p:sldId id="297" r:id="rId12"/>
    <p:sldId id="298" r:id="rId13"/>
    <p:sldId id="263" r:id="rId14"/>
    <p:sldId id="279" r:id="rId15"/>
    <p:sldId id="264" r:id="rId16"/>
    <p:sldId id="286" r:id="rId17"/>
    <p:sldId id="301" r:id="rId18"/>
    <p:sldId id="261" r:id="rId19"/>
    <p:sldId id="302" r:id="rId20"/>
    <p:sldId id="312" r:id="rId21"/>
    <p:sldId id="309" r:id="rId22"/>
    <p:sldId id="310" r:id="rId23"/>
    <p:sldId id="291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1" d="100"/>
          <a:sy n="41" d="100"/>
        </p:scale>
        <p:origin x="8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61BA76-4729-436D-AE6A-632A72334A63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4AB68E-6594-47F6-B8F3-C142ED209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01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167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763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570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33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31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63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74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37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191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660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18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7F854-C0C2-4484-887B-BFF6835C5A5E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519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1">
            <a:extLst>
              <a:ext uri="{FF2B5EF4-FFF2-40B4-BE49-F238E27FC236}">
                <a16:creationId xmlns:a16="http://schemas.microsoft.com/office/drawing/2014/main" id="{CE6FC642-36FB-4B97-B73F-2A162EF3F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2" y="37819"/>
            <a:ext cx="12179524" cy="68252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extBox 51">
            <a:extLst>
              <a:ext uri="{FF2B5EF4-FFF2-40B4-BE49-F238E27FC236}">
                <a16:creationId xmlns:a16="http://schemas.microsoft.com/office/drawing/2014/main" id="{50DA2A6B-F0FC-4943-A677-5B5A04E0633C}"/>
              </a:ext>
            </a:extLst>
          </p:cNvPr>
          <p:cNvSpPr txBox="1"/>
          <p:nvPr/>
        </p:nvSpPr>
        <p:spPr>
          <a:xfrm>
            <a:off x="3281823" y="2857418"/>
            <a:ext cx="5975171" cy="95410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" dirty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MÔN </a:t>
            </a:r>
            <a:r>
              <a:rPr lang="en-GB" sz="2800" b="1" dirty="0" smtClean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latin typeface="Times New Roman" pitchFamily="18"/>
                <a:cs typeface="Times New Roman" pitchFamily="18"/>
              </a:rPr>
              <a:t>: </a:t>
            </a:r>
            <a:r>
              <a:rPr lang="en-US" sz="2800" b="1" i="0" u="none" strike="noStrike" kern="1200" cap="none" spc="0" baseline="0" dirty="0" smtClean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TỰ</a:t>
            </a:r>
            <a:r>
              <a:rPr lang="en-US" sz="2800" b="1" i="0" u="none" strike="noStrike" kern="1200" cap="none" spc="0" dirty="0" smtClean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 NHIÊN VÀ XÃ HỘI</a:t>
            </a:r>
            <a:endParaRPr lang="en-GB" sz="2800" b="1" i="0" u="none" strike="noStrike" kern="1200" cap="none" spc="0" baseline="0" dirty="0">
              <a:solidFill>
                <a:srgbClr val="000066"/>
              </a:solidFill>
              <a:effectLst>
                <a:outerShdw dist="45794" dir="2021404">
                  <a:srgbClr val="B2B2B2"/>
                </a:outerShdw>
              </a:effectLst>
              <a:uFillTx/>
              <a:latin typeface="Times New Roman" pitchFamily="18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" name="TextBox 52">
            <a:extLst>
              <a:ext uri="{FF2B5EF4-FFF2-40B4-BE49-F238E27FC236}">
                <a16:creationId xmlns:a16="http://schemas.microsoft.com/office/drawing/2014/main" id="{E9A8A77C-0184-41AB-A416-F2DED7CEFD1A}"/>
              </a:ext>
            </a:extLst>
          </p:cNvPr>
          <p:cNvSpPr txBox="1"/>
          <p:nvPr/>
        </p:nvSpPr>
        <p:spPr>
          <a:xfrm>
            <a:off x="2087597" y="3733501"/>
            <a:ext cx="7786106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" dirty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BÀI</a:t>
            </a:r>
            <a:r>
              <a:rPr lang="vi-VN" sz="2800" b="1" i="0" u="none" strike="noStrike" kern="1200" cap="none" spc="0" baseline="0" dirty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 </a:t>
            </a:r>
            <a:r>
              <a:rPr lang="en-US" sz="2800" b="1" dirty="0" smtClean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latin typeface="Times New Roman" pitchFamily="18"/>
                <a:cs typeface="Times New Roman" pitchFamily="18"/>
              </a:rPr>
              <a:t>16: CHĂM SÓC VÀ BẢO VỆ CÂY TRỒNG</a:t>
            </a:r>
            <a:endParaRPr lang="en-GB" sz="2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7" name="Picture 54">
            <a:extLst>
              <a:ext uri="{FF2B5EF4-FFF2-40B4-BE49-F238E27FC236}">
                <a16:creationId xmlns:a16="http://schemas.microsoft.com/office/drawing/2014/main" id="{E04F23C6-A7C4-44C0-98D7-22F128E95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299" y="873781"/>
            <a:ext cx="2428874" cy="18859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62">
            <a:extLst>
              <a:ext uri="{FF2B5EF4-FFF2-40B4-BE49-F238E27FC236}">
                <a16:creationId xmlns:a16="http://schemas.microsoft.com/office/drawing/2014/main" id="{8B6A35C8-01B6-400B-8C0C-EC7053BB2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183" y="1697976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63">
            <a:extLst>
              <a:ext uri="{FF2B5EF4-FFF2-40B4-BE49-F238E27FC236}">
                <a16:creationId xmlns:a16="http://schemas.microsoft.com/office/drawing/2014/main" id="{560882FF-89AA-47A2-A2C1-8F947DA2E1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4311" y="3023545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64">
            <a:extLst>
              <a:ext uri="{FF2B5EF4-FFF2-40B4-BE49-F238E27FC236}">
                <a16:creationId xmlns:a16="http://schemas.microsoft.com/office/drawing/2014/main" id="{134BF8BA-AFCC-4690-882B-10F3E095C2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5549" y="955273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65">
            <a:extLst>
              <a:ext uri="{FF2B5EF4-FFF2-40B4-BE49-F238E27FC236}">
                <a16:creationId xmlns:a16="http://schemas.microsoft.com/office/drawing/2014/main" id="{1A687373-9DC2-4E03-B730-E0DB3D116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3198" y="4606509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66">
            <a:extLst>
              <a:ext uri="{FF2B5EF4-FFF2-40B4-BE49-F238E27FC236}">
                <a16:creationId xmlns:a16="http://schemas.microsoft.com/office/drawing/2014/main" id="{C0ACBE6D-6271-4004-863B-F88CD463A2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6095" y="2487625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Picture 67">
            <a:extLst>
              <a:ext uri="{FF2B5EF4-FFF2-40B4-BE49-F238E27FC236}">
                <a16:creationId xmlns:a16="http://schemas.microsoft.com/office/drawing/2014/main" id="{FAD773DB-DABE-48E0-92D0-BD9A1C52C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1286" y="2712363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Picture 68">
            <a:extLst>
              <a:ext uri="{FF2B5EF4-FFF2-40B4-BE49-F238E27FC236}">
                <a16:creationId xmlns:a16="http://schemas.microsoft.com/office/drawing/2014/main" id="{40036626-6723-40EE-88BB-E6260E545C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1670" y="1983187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69">
            <a:extLst>
              <a:ext uri="{FF2B5EF4-FFF2-40B4-BE49-F238E27FC236}">
                <a16:creationId xmlns:a16="http://schemas.microsoft.com/office/drawing/2014/main" id="{F9F5A01A-FD5F-47EB-945F-8323D91D9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4166" y="4566147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Picture 70">
            <a:extLst>
              <a:ext uri="{FF2B5EF4-FFF2-40B4-BE49-F238E27FC236}">
                <a16:creationId xmlns:a16="http://schemas.microsoft.com/office/drawing/2014/main" id="{9F1F6741-A7D4-41ED-BF60-2E6021E60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8729" y="4796521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Picture 71">
            <a:extLst>
              <a:ext uri="{FF2B5EF4-FFF2-40B4-BE49-F238E27FC236}">
                <a16:creationId xmlns:a16="http://schemas.microsoft.com/office/drawing/2014/main" id="{285A2EEF-AB73-459B-A875-68AA14707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9301" y="5356134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72">
            <a:extLst>
              <a:ext uri="{FF2B5EF4-FFF2-40B4-BE49-F238E27FC236}">
                <a16:creationId xmlns:a16="http://schemas.microsoft.com/office/drawing/2014/main" id="{CDAC3F38-A419-4E92-83A7-51357347B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2888" y="493410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73">
            <a:extLst>
              <a:ext uri="{FF2B5EF4-FFF2-40B4-BE49-F238E27FC236}">
                <a16:creationId xmlns:a16="http://schemas.microsoft.com/office/drawing/2014/main" id="{694DFF13-9323-463F-B260-BD2DCD2D2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09" y="4514063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Picture 74">
            <a:extLst>
              <a:ext uri="{FF2B5EF4-FFF2-40B4-BE49-F238E27FC236}">
                <a16:creationId xmlns:a16="http://schemas.microsoft.com/office/drawing/2014/main" id="{E80CB70F-9500-4E3F-8038-0DA9A2911A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848" y="305802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1" name="TextBox 52">
            <a:extLst>
              <a:ext uri="{FF2B5EF4-FFF2-40B4-BE49-F238E27FC236}">
                <a16:creationId xmlns:a16="http://schemas.microsoft.com/office/drawing/2014/main" id="{E9A8A77C-0184-41AB-A416-F2DED7CEFD1A}"/>
              </a:ext>
            </a:extLst>
          </p:cNvPr>
          <p:cNvSpPr txBox="1"/>
          <p:nvPr/>
        </p:nvSpPr>
        <p:spPr>
          <a:xfrm>
            <a:off x="2109805" y="3733501"/>
            <a:ext cx="7786106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" dirty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BÀI</a:t>
            </a:r>
            <a:r>
              <a:rPr lang="vi-VN" sz="2800" b="1" i="0" u="none" strike="noStrike" kern="1200" cap="none" spc="0" baseline="0" dirty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 </a:t>
            </a:r>
            <a:r>
              <a:rPr lang="en-US" sz="2800" b="1" dirty="0" smtClean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latin typeface="Times New Roman" pitchFamily="18"/>
                <a:cs typeface="Times New Roman" pitchFamily="18"/>
              </a:rPr>
              <a:t>16: CHĂM SÓC VÀ BẢO VỆ CÂY TRỒNG</a:t>
            </a:r>
            <a:endParaRPr lang="en-GB" sz="2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2" name="TextBox 52">
            <a:extLst>
              <a:ext uri="{FF2B5EF4-FFF2-40B4-BE49-F238E27FC236}">
                <a16:creationId xmlns:a16="http://schemas.microsoft.com/office/drawing/2014/main" id="{E9A8A77C-0184-41AB-A416-F2DED7CEFD1A}"/>
              </a:ext>
            </a:extLst>
          </p:cNvPr>
          <p:cNvSpPr txBox="1"/>
          <p:nvPr/>
        </p:nvSpPr>
        <p:spPr>
          <a:xfrm>
            <a:off x="5092950" y="4315926"/>
            <a:ext cx="1309974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dirty="0" smtClean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latin typeface="Times New Roman" pitchFamily="18"/>
                <a:cs typeface="Times New Roman" pitchFamily="18"/>
              </a:rPr>
              <a:t>TIẾT 2</a:t>
            </a:r>
            <a:endParaRPr lang="en-GB" sz="2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622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6282" t="9456" r="38365" b="37943"/>
          <a:stretch/>
        </p:blipFill>
        <p:spPr bwMode="auto">
          <a:xfrm>
            <a:off x="625619" y="558512"/>
            <a:ext cx="5304126" cy="54405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3"/>
          <a:srcRect l="58146" t="11821" r="3976" b="37057"/>
          <a:stretch/>
        </p:blipFill>
        <p:spPr bwMode="auto">
          <a:xfrm>
            <a:off x="6534149" y="558512"/>
            <a:ext cx="5062105" cy="54405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99564" y="6151418"/>
            <a:ext cx="4239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Xương</a:t>
            </a:r>
            <a:r>
              <a:rPr lang="en-US" sz="3600" dirty="0" smtClean="0"/>
              <a:t> </a:t>
            </a:r>
            <a:r>
              <a:rPr lang="en-US" sz="3600" dirty="0" err="1" smtClean="0"/>
              <a:t>rồng</a:t>
            </a:r>
            <a:r>
              <a:rPr lang="en-US" sz="3600" dirty="0" smtClean="0"/>
              <a:t> </a:t>
            </a:r>
            <a:r>
              <a:rPr lang="en-US" sz="3600" dirty="0" err="1" smtClean="0"/>
              <a:t>bát</a:t>
            </a:r>
            <a:r>
              <a:rPr lang="en-US" sz="3600" dirty="0" smtClean="0"/>
              <a:t> </a:t>
            </a:r>
            <a:r>
              <a:rPr lang="en-US" sz="3600" dirty="0" err="1" smtClean="0"/>
              <a:t>tiên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7810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58644" t="12117" r="10123" b="44149"/>
          <a:stretch/>
        </p:blipFill>
        <p:spPr bwMode="auto">
          <a:xfrm>
            <a:off x="420832" y="465859"/>
            <a:ext cx="5439642" cy="50759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73382" y="5541817"/>
            <a:ext cx="2410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Lá</a:t>
            </a:r>
            <a:r>
              <a:rPr lang="en-US" sz="3600" dirty="0" smtClean="0"/>
              <a:t> </a:t>
            </a:r>
            <a:r>
              <a:rPr lang="en-US" sz="3600" dirty="0" err="1" smtClean="0"/>
              <a:t>ngón</a:t>
            </a:r>
            <a:endParaRPr lang="en-US" sz="3600" dirty="0"/>
          </a:p>
        </p:txBody>
      </p:sp>
      <p:pic>
        <p:nvPicPr>
          <p:cNvPr id="4" name="Picture 3"/>
          <p:cNvPicPr/>
          <p:nvPr/>
        </p:nvPicPr>
        <p:blipFill rotWithShape="1">
          <a:blip r:embed="rId3"/>
          <a:srcRect l="60139" t="13593" r="9624" b="37944"/>
          <a:stretch/>
        </p:blipFill>
        <p:spPr bwMode="auto">
          <a:xfrm>
            <a:off x="6747165" y="465857"/>
            <a:ext cx="4849090" cy="50759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12182" y="5541817"/>
            <a:ext cx="4294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Cây</a:t>
            </a:r>
            <a:r>
              <a:rPr lang="en-US" sz="3600" dirty="0" smtClean="0"/>
              <a:t> </a:t>
            </a:r>
            <a:r>
              <a:rPr lang="en-US" sz="3600" dirty="0" err="1" smtClean="0"/>
              <a:t>vạn</a:t>
            </a:r>
            <a:r>
              <a:rPr lang="en-US" sz="3600" dirty="0" smtClean="0"/>
              <a:t> </a:t>
            </a:r>
            <a:r>
              <a:rPr lang="en-US" sz="3600" dirty="0" err="1" smtClean="0"/>
              <a:t>niên</a:t>
            </a:r>
            <a:r>
              <a:rPr lang="en-US" sz="3600" dirty="0" smtClean="0"/>
              <a:t> </a:t>
            </a:r>
            <a:r>
              <a:rPr lang="en-US" sz="3600" dirty="0" err="1" smtClean="0"/>
              <a:t>thanh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7214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26415" t="37825" r="35542" b="11347"/>
          <a:stretch/>
        </p:blipFill>
        <p:spPr bwMode="auto">
          <a:xfrm>
            <a:off x="461096" y="296141"/>
            <a:ext cx="5537922" cy="51071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54727" y="5708072"/>
            <a:ext cx="3034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Cây</a:t>
            </a:r>
            <a:r>
              <a:rPr lang="en-US" sz="3600" dirty="0" smtClean="0"/>
              <a:t> </a:t>
            </a:r>
            <a:r>
              <a:rPr lang="en-US" sz="3600" dirty="0" err="1" smtClean="0"/>
              <a:t>thầu</a:t>
            </a:r>
            <a:r>
              <a:rPr lang="en-US" sz="3600" dirty="0" smtClean="0"/>
              <a:t> </a:t>
            </a:r>
            <a:r>
              <a:rPr lang="en-US" sz="3600" dirty="0" err="1" smtClean="0"/>
              <a:t>dầu</a:t>
            </a:r>
            <a:endParaRPr lang="en-US" sz="3600" dirty="0"/>
          </a:p>
        </p:txBody>
      </p:sp>
      <p:pic>
        <p:nvPicPr>
          <p:cNvPr id="4" name="Picture 3"/>
          <p:cNvPicPr/>
          <p:nvPr/>
        </p:nvPicPr>
        <p:blipFill rotWithShape="1">
          <a:blip r:embed="rId3"/>
          <a:srcRect l="26581" t="30438" r="35873" b="19917"/>
          <a:stretch/>
        </p:blipFill>
        <p:spPr bwMode="auto">
          <a:xfrm>
            <a:off x="6696075" y="412172"/>
            <a:ext cx="4858616" cy="51435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08310" y="5818909"/>
            <a:ext cx="3034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Cây</a:t>
            </a:r>
            <a:r>
              <a:rPr lang="en-US" sz="3600" dirty="0" smtClean="0"/>
              <a:t> </a:t>
            </a:r>
            <a:r>
              <a:rPr lang="en-US" sz="3600" dirty="0" err="1" smtClean="0"/>
              <a:t>sừng</a:t>
            </a:r>
            <a:r>
              <a:rPr lang="en-US" sz="3600" dirty="0" smtClean="0"/>
              <a:t> </a:t>
            </a:r>
            <a:r>
              <a:rPr lang="en-US" sz="3600" dirty="0" err="1" smtClean="0"/>
              <a:t>trâu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153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55FCB0-4BDF-4AA3-8A01-D18F77C1D6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4" y="4648786"/>
            <a:ext cx="2171700" cy="21717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7F084E8-F844-4294-987B-C4A3F0F08C7C}"/>
              </a:ext>
            </a:extLst>
          </p:cNvPr>
          <p:cNvSpPr/>
          <p:nvPr/>
        </p:nvSpPr>
        <p:spPr>
          <a:xfrm>
            <a:off x="2194561" y="1674055"/>
            <a:ext cx="9819248" cy="3643533"/>
          </a:xfrm>
          <a:prstGeom prst="rect">
            <a:avLst/>
          </a:prstGeom>
          <a:solidFill>
            <a:srgbClr val="FFD5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132910-1755-419B-B3DE-EFEE36CBC30F}"/>
              </a:ext>
            </a:extLst>
          </p:cNvPr>
          <p:cNvSpPr/>
          <p:nvPr/>
        </p:nvSpPr>
        <p:spPr>
          <a:xfrm>
            <a:off x="2194561" y="1674055"/>
            <a:ext cx="9819248" cy="364353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đâm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8" name="Picture 7" descr="C:\Users\Administrator\Desktop\GA ĐT TOAN\logo kham pha.jpg">
            <a:extLst>
              <a:ext uri="{FF2B5EF4-FFF2-40B4-BE49-F238E27FC236}">
                <a16:creationId xmlns:a16="http://schemas.microsoft.com/office/drawing/2014/main" id="{40456287-B81B-4DE9-B693-E5619119D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9" y="28135"/>
            <a:ext cx="3412464" cy="124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26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2125A2-F468-4294-91C1-329A196DC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25"/>
            <a:ext cx="12192000" cy="68527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DBF850-2593-4CC7-B29D-BE1C7586FDFE}"/>
              </a:ext>
            </a:extLst>
          </p:cNvPr>
          <p:cNvSpPr/>
          <p:nvPr/>
        </p:nvSpPr>
        <p:spPr>
          <a:xfrm>
            <a:off x="3845086" y="1251077"/>
            <a:ext cx="413606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366293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D0312B-0FEF-4A36-99D0-982761F63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17" y="0"/>
            <a:ext cx="2545533" cy="1068736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902A05EB-7679-4C6E-BA46-88092F133034}"/>
              </a:ext>
            </a:extLst>
          </p:cNvPr>
          <p:cNvSpPr/>
          <p:nvPr/>
        </p:nvSpPr>
        <p:spPr>
          <a:xfrm>
            <a:off x="1371600" y="789710"/>
            <a:ext cx="9846532" cy="2507672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chemeClr val="tx1"/>
                </a:solidFill>
              </a:rPr>
              <a:t>- </a:t>
            </a:r>
            <a:r>
              <a:rPr lang="en-US" sz="3600" b="1" dirty="0" err="1" smtClean="0">
                <a:solidFill>
                  <a:schemeClr val="tx1"/>
                </a:solidFill>
              </a:rPr>
              <a:t>Cùng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nói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về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việc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chăm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sóc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và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bảo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vệ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cây</a:t>
            </a:r>
            <a:r>
              <a:rPr lang="en-US" sz="3600" b="1" dirty="0" smtClean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chemeClr val="tx1"/>
                </a:solidFill>
              </a:rPr>
              <a:t>- </a:t>
            </a:r>
            <a:r>
              <a:rPr lang="en-US" sz="3600" b="1" dirty="0" err="1" smtClean="0">
                <a:solidFill>
                  <a:schemeClr val="tx1"/>
                </a:solidFill>
              </a:rPr>
              <a:t>Dự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án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trồng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và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chăm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sóc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cây</a:t>
            </a:r>
            <a:r>
              <a:rPr lang="en-US" sz="3600" b="1" dirty="0" smtClean="0">
                <a:solidFill>
                  <a:schemeClr val="tx1"/>
                </a:solidFill>
              </a:rPr>
              <a:t>.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90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55165" t="26733" r="24363" b="58976"/>
          <a:stretch/>
        </p:blipFill>
        <p:spPr bwMode="auto">
          <a:xfrm>
            <a:off x="1759527" y="720436"/>
            <a:ext cx="9559637" cy="51677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2872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3633F-0C1C-4D0E-B352-6F0D0B561D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046" y="4686300"/>
            <a:ext cx="2171700" cy="21717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22E40AB-9393-4E15-AC74-C809462CCD81}"/>
              </a:ext>
            </a:extLst>
          </p:cNvPr>
          <p:cNvSpPr/>
          <p:nvPr/>
        </p:nvSpPr>
        <p:spPr>
          <a:xfrm>
            <a:off x="2194561" y="817418"/>
            <a:ext cx="9819248" cy="4738255"/>
          </a:xfrm>
          <a:prstGeom prst="rect">
            <a:avLst/>
          </a:prstGeom>
          <a:solidFill>
            <a:srgbClr val="FFD5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08514E-F3B0-4F8F-9AAC-FB8A86DB7A45}"/>
              </a:ext>
            </a:extLst>
          </p:cNvPr>
          <p:cNvSpPr/>
          <p:nvPr/>
        </p:nvSpPr>
        <p:spPr>
          <a:xfrm>
            <a:off x="2512375" y="1068736"/>
            <a:ext cx="9156599" cy="414057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gieo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dinh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9CCF8A-FA99-4510-8CF2-BE94AF9A1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17" y="0"/>
            <a:ext cx="2545533" cy="106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9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40A77B-50DB-488F-AEFB-201B87E30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6" y="12920"/>
            <a:ext cx="2688617" cy="1253170"/>
          </a:xfrm>
          <a:prstGeom prst="rect">
            <a:avLst/>
          </a:prstGeom>
        </p:spPr>
      </p:pic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902A05EB-7679-4C6E-BA46-88092F133034}"/>
              </a:ext>
            </a:extLst>
          </p:cNvPr>
          <p:cNvSpPr/>
          <p:nvPr/>
        </p:nvSpPr>
        <p:spPr>
          <a:xfrm>
            <a:off x="2011680" y="1902955"/>
            <a:ext cx="9608234" cy="2558210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mơ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cs typeface="Times New Roman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82389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54175" t="54846" r="23774" b="32429"/>
          <a:stretch/>
        </p:blipFill>
        <p:spPr bwMode="auto">
          <a:xfrm>
            <a:off x="1607127" y="985836"/>
            <a:ext cx="9504218" cy="45005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2260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istrator\Desktop\GA ĐT TOAN\logo kham pha.jpg">
            <a:extLst>
              <a:ext uri="{FF2B5EF4-FFF2-40B4-BE49-F238E27FC236}">
                <a16:creationId xmlns:a16="http://schemas.microsoft.com/office/drawing/2014/main" id="{D0C85BF2-4195-45D9-B366-B1C3F4D1F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3" y="0"/>
            <a:ext cx="3412464" cy="124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85A83B-A977-45A9-A728-D3D9C0F74E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3" y="5053446"/>
            <a:ext cx="1333500" cy="13335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2A05EB-7679-4C6E-BA46-88092F133034}"/>
              </a:ext>
            </a:extLst>
          </p:cNvPr>
          <p:cNvSpPr/>
          <p:nvPr/>
        </p:nvSpPr>
        <p:spPr>
          <a:xfrm>
            <a:off x="1773382" y="1551710"/>
            <a:ext cx="9846532" cy="4059381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+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+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  <a:p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+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5671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57149" t="18617" r="9292" b="47695"/>
          <a:stretch/>
        </p:blipFill>
        <p:spPr bwMode="auto">
          <a:xfrm>
            <a:off x="1427017" y="762000"/>
            <a:ext cx="9836728" cy="55279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625268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7477" t="14479" r="48001" b="32033"/>
          <a:stretch/>
        </p:blipFill>
        <p:spPr bwMode="auto">
          <a:xfrm>
            <a:off x="1676400" y="845128"/>
            <a:ext cx="8271164" cy="47382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612245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53163" t="12115" r="5138" b="36171"/>
          <a:stretch/>
        </p:blipFill>
        <p:spPr bwMode="auto">
          <a:xfrm>
            <a:off x="1233055" y="928255"/>
            <a:ext cx="9781309" cy="53201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613749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4E2B0B-898E-49B9-B53E-3D61D8C141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469" y="4577165"/>
            <a:ext cx="2171700" cy="21717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2E40AB-9393-4E15-AC74-C809462CCD81}"/>
              </a:ext>
            </a:extLst>
          </p:cNvPr>
          <p:cNvSpPr/>
          <p:nvPr/>
        </p:nvSpPr>
        <p:spPr>
          <a:xfrm>
            <a:off x="1737361" y="983672"/>
            <a:ext cx="9819248" cy="3823855"/>
          </a:xfrm>
          <a:prstGeom prst="rect">
            <a:avLst/>
          </a:prstGeom>
          <a:solidFill>
            <a:srgbClr val="FFD5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132910-1755-419B-B3DE-EFEE36CBC30F}"/>
              </a:ext>
            </a:extLst>
          </p:cNvPr>
          <p:cNvSpPr/>
          <p:nvPr/>
        </p:nvSpPr>
        <p:spPr>
          <a:xfrm>
            <a:off x="1737361" y="983672"/>
            <a:ext cx="9819248" cy="382385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tưới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cây,nhổ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vun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…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cẩn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endParaRPr lang="vi-VN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87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GA ĐT TOAN\logo kham pha.jpg">
            <a:extLst>
              <a:ext uri="{FF2B5EF4-FFF2-40B4-BE49-F238E27FC236}">
                <a16:creationId xmlns:a16="http://schemas.microsoft.com/office/drawing/2014/main" id="{EECDEC3B-1957-4014-9B2D-D0F5644F9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"/>
            <a:ext cx="2897944" cy="105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4"/>
          <a:srcRect l="19769" t="17435" r="54480" b="26419"/>
          <a:stretch/>
        </p:blipFill>
        <p:spPr bwMode="auto">
          <a:xfrm>
            <a:off x="969817" y="1058896"/>
            <a:ext cx="9795165" cy="57991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276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45"/>
    </mc:Choice>
    <mc:Fallback xmlns="">
      <p:transition spd="slow" advTm="15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9770" t="19558" r="68987" b="59885"/>
          <a:stretch/>
        </p:blipFill>
        <p:spPr bwMode="auto">
          <a:xfrm>
            <a:off x="1607128" y="0"/>
            <a:ext cx="7869382" cy="50984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1183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30265" t="26500" r="54291" b="50633"/>
          <a:stretch/>
        </p:blipFill>
        <p:spPr bwMode="auto">
          <a:xfrm>
            <a:off x="1648691" y="955963"/>
            <a:ext cx="9490364" cy="53617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5372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9935" t="39907" r="53673" b="25829"/>
          <a:stretch/>
        </p:blipFill>
        <p:spPr bwMode="auto">
          <a:xfrm>
            <a:off x="1496291" y="762000"/>
            <a:ext cx="9005453" cy="52785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8283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55FCB0-4BDF-4AA3-8A01-D18F77C1D6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4" y="4648786"/>
            <a:ext cx="2171700" cy="21717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7F084E8-F844-4294-987B-C4A3F0F08C7C}"/>
              </a:ext>
            </a:extLst>
          </p:cNvPr>
          <p:cNvSpPr/>
          <p:nvPr/>
        </p:nvSpPr>
        <p:spPr>
          <a:xfrm>
            <a:off x="2194561" y="1674055"/>
            <a:ext cx="9819248" cy="2974731"/>
          </a:xfrm>
          <a:prstGeom prst="rect">
            <a:avLst/>
          </a:prstGeom>
          <a:solidFill>
            <a:srgbClr val="FFD5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132910-1755-419B-B3DE-EFEE36CBC30F}"/>
              </a:ext>
            </a:extLst>
          </p:cNvPr>
          <p:cNvSpPr/>
          <p:nvPr/>
        </p:nvSpPr>
        <p:spPr>
          <a:xfrm>
            <a:off x="2194561" y="1674056"/>
            <a:ext cx="9819248" cy="277325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7" descr="C:\Users\Administrator\Desktop\GA ĐT TOAN\logo kham pha.jpg">
            <a:extLst>
              <a:ext uri="{FF2B5EF4-FFF2-40B4-BE49-F238E27FC236}">
                <a16:creationId xmlns:a16="http://schemas.microsoft.com/office/drawing/2014/main" id="{40456287-B81B-4DE9-B693-E5619119D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9" y="28135"/>
            <a:ext cx="3412464" cy="124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57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2A05EB-7679-4C6E-BA46-88092F133034}"/>
              </a:ext>
            </a:extLst>
          </p:cNvPr>
          <p:cNvSpPr/>
          <p:nvPr/>
        </p:nvSpPr>
        <p:spPr>
          <a:xfrm>
            <a:off x="1371600" y="789710"/>
            <a:ext cx="9846532" cy="2507672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65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/>
          <a:srcRect l="7974" t="39303" r="61292" b="28783"/>
          <a:stretch/>
        </p:blipFill>
        <p:spPr bwMode="auto">
          <a:xfrm>
            <a:off x="318654" y="96982"/>
            <a:ext cx="5250873" cy="55695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/>
          <a:srcRect l="9968" t="7389" r="32052" b="33806"/>
          <a:stretch/>
        </p:blipFill>
        <p:spPr bwMode="auto">
          <a:xfrm>
            <a:off x="6054868" y="319953"/>
            <a:ext cx="5582950" cy="51664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85456" y="5666509"/>
            <a:ext cx="2604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Cây</a:t>
            </a:r>
            <a:r>
              <a:rPr lang="en-US" sz="3600" dirty="0" smtClean="0"/>
              <a:t> </a:t>
            </a:r>
            <a:r>
              <a:rPr lang="en-US" sz="3600" dirty="0" err="1" smtClean="0"/>
              <a:t>xấu</a:t>
            </a:r>
            <a:r>
              <a:rPr lang="en-US" sz="3600" dirty="0" smtClean="0"/>
              <a:t> </a:t>
            </a:r>
            <a:r>
              <a:rPr lang="en-US" sz="3600" dirty="0" err="1" smtClean="0"/>
              <a:t>hổ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7356765" y="5666508"/>
            <a:ext cx="2604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d</a:t>
            </a:r>
            <a:r>
              <a:rPr lang="en-US" sz="3600" dirty="0" err="1" smtClean="0"/>
              <a:t>ền</a:t>
            </a:r>
            <a:r>
              <a:rPr lang="en-US" sz="3600" dirty="0" smtClean="0"/>
              <a:t> </a:t>
            </a:r>
            <a:r>
              <a:rPr lang="en-US" sz="3600" dirty="0" err="1" smtClean="0"/>
              <a:t>gai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3027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7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838</TotalTime>
  <Words>275</Words>
  <Application>Microsoft Office PowerPoint</Application>
  <PresentationFormat>Widescreen</PresentationFormat>
  <Paragraphs>27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85</cp:revision>
  <dcterms:created xsi:type="dcterms:W3CDTF">2020-08-16T14:36:25Z</dcterms:created>
  <dcterms:modified xsi:type="dcterms:W3CDTF">2026-01-26T05:24:59Z</dcterms:modified>
</cp:coreProperties>
</file>