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59" r:id="rId3"/>
    <p:sldId id="258" r:id="rId4"/>
    <p:sldId id="282" r:id="rId5"/>
    <p:sldId id="283" r:id="rId6"/>
    <p:sldId id="263" r:id="rId7"/>
    <p:sldId id="264" r:id="rId8"/>
    <p:sldId id="299" r:id="rId9"/>
    <p:sldId id="265" r:id="rId10"/>
    <p:sldId id="261" r:id="rId11"/>
    <p:sldId id="301" r:id="rId12"/>
    <p:sldId id="287" r:id="rId13"/>
    <p:sldId id="288" r:id="rId14"/>
    <p:sldId id="294" r:id="rId15"/>
    <p:sldId id="269" r:id="rId16"/>
    <p:sldId id="289" r:id="rId17"/>
    <p:sldId id="291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281823" y="2857418"/>
            <a:ext cx="597517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en-GB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: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NHIÊN VÀ XÃ HỘI</a:t>
            </a:r>
            <a:endParaRPr lang="en-GB" sz="28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087597" y="3733501"/>
            <a:ext cx="778610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16: CHĂM SÓC VÀ BẢO VỆ CÂY TRỒNG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90" y="1218157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286" y="27123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109805" y="3733501"/>
            <a:ext cx="778610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16: CHĂM SÓC VÀ BẢO VỆ CÂY TRỒNG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5092950" y="4315926"/>
            <a:ext cx="130997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TIẾT 1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2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5479" t="21930" r="25480" b="66618"/>
          <a:stretch/>
        </p:blipFill>
        <p:spPr bwMode="auto">
          <a:xfrm>
            <a:off x="0" y="235527"/>
            <a:ext cx="3643745" cy="28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55206" t="65598" r="37687" b="20321"/>
          <a:stretch/>
        </p:blipFill>
        <p:spPr bwMode="auto">
          <a:xfrm>
            <a:off x="4714009" y="3297382"/>
            <a:ext cx="3141518" cy="328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4209" t="65270" r="26043" b="20543"/>
          <a:stretch/>
        </p:blipFill>
        <p:spPr bwMode="auto">
          <a:xfrm>
            <a:off x="8423564" y="3422073"/>
            <a:ext cx="3546763" cy="328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65484" t="32739" r="26275" b="54183"/>
          <a:stretch/>
        </p:blipFill>
        <p:spPr bwMode="auto">
          <a:xfrm>
            <a:off x="4350328" y="0"/>
            <a:ext cx="2978727" cy="3103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65403" t="45242" r="26114" b="42543"/>
          <a:stretch/>
        </p:blipFill>
        <p:spPr bwMode="auto">
          <a:xfrm>
            <a:off x="8423564" y="235527"/>
            <a:ext cx="3006436" cy="306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42940" t="33473" r="38076" b="42141"/>
          <a:stretch/>
        </p:blipFill>
        <p:spPr bwMode="auto">
          <a:xfrm>
            <a:off x="339435" y="3103418"/>
            <a:ext cx="3532910" cy="347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1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2940" t="33473" r="38076" b="42141"/>
          <a:stretch/>
        </p:blipFill>
        <p:spPr bwMode="auto">
          <a:xfrm>
            <a:off x="789707" y="720438"/>
            <a:ext cx="4738255" cy="5514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34918" t="42389" r="57232" b="44369"/>
          <a:stretch/>
        </p:blipFill>
        <p:spPr bwMode="auto">
          <a:xfrm>
            <a:off x="6968836" y="387928"/>
            <a:ext cx="4627419" cy="5846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0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5479" t="21930" r="25480" b="66618"/>
          <a:stretch/>
        </p:blipFill>
        <p:spPr bwMode="auto">
          <a:xfrm>
            <a:off x="180109" y="900544"/>
            <a:ext cx="4433455" cy="5292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55206" t="65598" r="37687" b="20321"/>
          <a:stretch/>
        </p:blipFill>
        <p:spPr bwMode="auto">
          <a:xfrm>
            <a:off x="4752975" y="997527"/>
            <a:ext cx="3656734" cy="547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4209" t="65270" r="26043" b="20543"/>
          <a:stretch/>
        </p:blipFill>
        <p:spPr bwMode="auto">
          <a:xfrm>
            <a:off x="8672945" y="997528"/>
            <a:ext cx="3519055" cy="5195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0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5484" t="32739" r="26275" b="54183"/>
          <a:stretch/>
        </p:blipFill>
        <p:spPr bwMode="auto">
          <a:xfrm>
            <a:off x="623455" y="554181"/>
            <a:ext cx="4876799" cy="5555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65403" t="45242" r="26114" b="42543"/>
          <a:stretch/>
        </p:blipFill>
        <p:spPr bwMode="auto">
          <a:xfrm>
            <a:off x="6899563" y="554181"/>
            <a:ext cx="4447309" cy="5555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1817716" y="1653573"/>
            <a:ext cx="9608234" cy="230882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09" y="4577165"/>
            <a:ext cx="2171700" cy="2171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094509"/>
            <a:ext cx="9819248" cy="4223079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1953491" y="1094509"/>
            <a:ext cx="10060318" cy="4223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392544" y="2126279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178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7" y="54081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đang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+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0613" t="33473" r="38076" b="41341"/>
          <a:stretch/>
        </p:blipFill>
        <p:spPr bwMode="auto">
          <a:xfrm>
            <a:off x="401782" y="1357745"/>
            <a:ext cx="11028218" cy="4973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613" t="33873" r="61374" b="41341"/>
          <a:stretch/>
        </p:blipFill>
        <p:spPr bwMode="auto">
          <a:xfrm>
            <a:off x="1427018" y="748144"/>
            <a:ext cx="9185564" cy="5237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5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2940" t="33473" r="38076" b="42141"/>
          <a:stretch/>
        </p:blipFill>
        <p:spPr bwMode="auto">
          <a:xfrm>
            <a:off x="1496290" y="817418"/>
            <a:ext cx="8562109" cy="5597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vệ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trồng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: </a:t>
            </a:r>
            <a:r>
              <a:rPr lang="en-US" sz="3600" dirty="0" err="1" smtClean="0"/>
              <a:t>Vun</a:t>
            </a:r>
            <a:r>
              <a:rPr lang="en-US" sz="3600" dirty="0" smtClean="0"/>
              <a:t> </a:t>
            </a:r>
            <a:r>
              <a:rPr lang="en-US" sz="3600" dirty="0" err="1" smtClean="0"/>
              <a:t>đất</a:t>
            </a:r>
            <a:r>
              <a:rPr lang="en-US" sz="3600" dirty="0" smtClean="0"/>
              <a:t>, </a:t>
            </a:r>
            <a:r>
              <a:rPr lang="en-US" sz="3600" dirty="0" err="1" smtClean="0"/>
              <a:t>tưới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, </a:t>
            </a:r>
            <a:r>
              <a:rPr lang="en-US" sz="3600" dirty="0" err="1" smtClean="0"/>
              <a:t>rào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, </a:t>
            </a:r>
            <a:r>
              <a:rPr lang="en-US" sz="3600" dirty="0" err="1" smtClean="0"/>
              <a:t>bón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, </a:t>
            </a:r>
            <a:r>
              <a:rPr lang="en-US" sz="3600" dirty="0" err="1" smtClean="0"/>
              <a:t>bắt</a:t>
            </a:r>
            <a:r>
              <a:rPr lang="en-US" sz="3600" dirty="0" smtClean="0"/>
              <a:t> </a:t>
            </a:r>
            <a:r>
              <a:rPr lang="en-US" sz="3600" dirty="0" err="1" smtClean="0"/>
              <a:t>sâu</a:t>
            </a:r>
            <a:r>
              <a:rPr lang="en-US" sz="3600" dirty="0" smtClean="0"/>
              <a:t>, </a:t>
            </a:r>
            <a:r>
              <a:rPr lang="en-US" sz="3600" dirty="0" err="1" smtClean="0"/>
              <a:t>nhổ</a:t>
            </a:r>
            <a:r>
              <a:rPr lang="en-US" sz="3600" dirty="0" smtClean="0"/>
              <a:t> </a:t>
            </a:r>
            <a:r>
              <a:rPr lang="en-US" sz="3600" dirty="0" err="1" smtClean="0"/>
              <a:t>cỏ</a:t>
            </a:r>
            <a:r>
              <a:rPr lang="en-US" sz="3600" dirty="0" smtClean="0"/>
              <a:t>…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  <p:pic>
        <p:nvPicPr>
          <p:cNvPr id="4" name="Picture 3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41486" r="-58" b="5304"/>
          <a:stretch/>
        </p:blipFill>
        <p:spPr bwMode="auto">
          <a:xfrm>
            <a:off x="1468581" y="1068736"/>
            <a:ext cx="2424546" cy="8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3197940" y="2400892"/>
            <a:ext cx="62117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Tìm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cánh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hoa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573756" y="940383"/>
            <a:ext cx="1353892" cy="1353675"/>
            <a:chOff x="3220080" y="429319"/>
            <a:chExt cx="1353892" cy="1353675"/>
          </a:xfrm>
        </p:grpSpPr>
        <p:sp>
          <p:nvSpPr>
            <p:cNvPr id="54" name="Teardrop 5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55893" y="587751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chemeClr val="bg1"/>
                  </a:solidFill>
                </a:rPr>
                <a:t>Tưới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nước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33582" y="1054433"/>
            <a:ext cx="1353892" cy="1353675"/>
            <a:chOff x="3220080" y="429319"/>
            <a:chExt cx="1353892" cy="1353675"/>
          </a:xfrm>
        </p:grpSpPr>
        <p:sp>
          <p:nvSpPr>
            <p:cNvPr id="65" name="Teardrop 64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9143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Bẻ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cành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1" y="5046142"/>
            <a:ext cx="1353892" cy="1353675"/>
            <a:chOff x="3220080" y="429319"/>
            <a:chExt cx="1353892" cy="1353675"/>
          </a:xfrm>
        </p:grpSpPr>
        <p:sp>
          <p:nvSpPr>
            <p:cNvPr id="68" name="Teardrop 67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Nhổ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cỏ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586670" y="5046140"/>
            <a:ext cx="1353892" cy="1353675"/>
            <a:chOff x="3220080" y="429319"/>
            <a:chExt cx="1353892" cy="1353675"/>
          </a:xfrm>
        </p:grpSpPr>
        <p:sp>
          <p:nvSpPr>
            <p:cNvPr id="71" name="Teardrop 70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Bón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phân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110529" y="5046138"/>
            <a:ext cx="1353892" cy="1353675"/>
            <a:chOff x="3220080" y="429319"/>
            <a:chExt cx="1353892" cy="1353675"/>
          </a:xfrm>
        </p:grpSpPr>
        <p:sp>
          <p:nvSpPr>
            <p:cNvPr id="74" name="Teardrop 7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16628" y="629102"/>
              <a:ext cx="10757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solidFill>
                    <a:schemeClr val="bg1"/>
                  </a:solidFill>
                </a:rPr>
                <a:t>Đốt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lửa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dưới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gốc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cây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573186" y="5046136"/>
            <a:ext cx="1353892" cy="1353675"/>
            <a:chOff x="3220080" y="429319"/>
            <a:chExt cx="1353892" cy="1353675"/>
          </a:xfrm>
        </p:grpSpPr>
        <p:sp>
          <p:nvSpPr>
            <p:cNvPr id="86" name="Teardrop 85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Vun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gốc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21565" y="5076914"/>
            <a:ext cx="1353892" cy="1369334"/>
            <a:chOff x="3220080" y="429319"/>
            <a:chExt cx="1353892" cy="1369334"/>
          </a:xfrm>
        </p:grpSpPr>
        <p:sp>
          <p:nvSpPr>
            <p:cNvPr id="89" name="Teardrop 88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264428" y="598324"/>
              <a:ext cx="1233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Dẫm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vào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gốc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rot="8115037">
            <a:off x="3419628" y="3395650"/>
            <a:ext cx="1353892" cy="1353675"/>
            <a:chOff x="3220080" y="429319"/>
            <a:chExt cx="1353892" cy="1353675"/>
          </a:xfrm>
        </p:grpSpPr>
        <p:sp>
          <p:nvSpPr>
            <p:cNvPr id="92" name="Teardrop 91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Bắt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sâu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197869" y="5076910"/>
            <a:ext cx="1353892" cy="1353675"/>
            <a:chOff x="3220080" y="429319"/>
            <a:chExt cx="1353892" cy="1353675"/>
          </a:xfrm>
        </p:grpSpPr>
        <p:sp>
          <p:nvSpPr>
            <p:cNvPr id="95" name="Teardrop 94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35946" y="655996"/>
              <a:ext cx="1288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Khắc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lên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thân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665027" y="5076908"/>
            <a:ext cx="1353892" cy="1400112"/>
            <a:chOff x="3220080" y="429319"/>
            <a:chExt cx="1353892" cy="1400112"/>
          </a:xfrm>
        </p:grpSpPr>
        <p:sp>
          <p:nvSpPr>
            <p:cNvPr id="98" name="Teardrop 97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16628" y="629102"/>
              <a:ext cx="1207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Chăng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đèn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lên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7224852">
            <a:off x="1213576" y="1910775"/>
            <a:ext cx="1353892" cy="1353675"/>
            <a:chOff x="3220080" y="429319"/>
            <a:chExt cx="1353892" cy="1353675"/>
          </a:xfrm>
        </p:grpSpPr>
        <p:sp>
          <p:nvSpPr>
            <p:cNvPr id="101" name="Teardrop 100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Nhổ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cỏ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4133020">
            <a:off x="3946299" y="1852324"/>
            <a:ext cx="1353892" cy="1353675"/>
            <a:chOff x="3220080" y="429319"/>
            <a:chExt cx="1353892" cy="1353675"/>
          </a:xfrm>
        </p:grpSpPr>
        <p:sp>
          <p:nvSpPr>
            <p:cNvPr id="104" name="Teardrop 103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Bón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phân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2452447">
            <a:off x="1809982" y="3480827"/>
            <a:ext cx="1353892" cy="1353675"/>
            <a:chOff x="3220080" y="429319"/>
            <a:chExt cx="1353892" cy="1353675"/>
          </a:xfrm>
        </p:grpSpPr>
        <p:sp>
          <p:nvSpPr>
            <p:cNvPr id="107" name="Teardrop 106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Vun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gốc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671810" y="5123345"/>
            <a:ext cx="1353892" cy="1353675"/>
            <a:chOff x="3220080" y="429319"/>
            <a:chExt cx="1353892" cy="1353675"/>
          </a:xfrm>
        </p:grpSpPr>
        <p:sp>
          <p:nvSpPr>
            <p:cNvPr id="110" name="Teardrop 109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16628" y="629102"/>
              <a:ext cx="1075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solidFill>
                    <a:schemeClr val="bg1"/>
                  </a:solidFill>
                </a:rPr>
                <a:t>Bắt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 err="1" smtClean="0">
                  <a:solidFill>
                    <a:schemeClr val="bg1"/>
                  </a:solidFill>
                </a:rPr>
                <a:t>sâu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Smiley Face 55"/>
          <p:cNvSpPr/>
          <p:nvPr/>
        </p:nvSpPr>
        <p:spPr>
          <a:xfrm>
            <a:off x="2387821" y="2159573"/>
            <a:ext cx="1664734" cy="1657133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2" name="Group 111"/>
          <p:cNvGrpSpPr/>
          <p:nvPr/>
        </p:nvGrpSpPr>
        <p:grpSpPr>
          <a:xfrm rot="17640570">
            <a:off x="6690150" y="1951415"/>
            <a:ext cx="1353892" cy="1353675"/>
            <a:chOff x="3220080" y="429319"/>
            <a:chExt cx="1353892" cy="1353675"/>
          </a:xfrm>
        </p:grpSpPr>
        <p:sp>
          <p:nvSpPr>
            <p:cNvPr id="113" name="Teardrop 112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16628" y="629102"/>
              <a:ext cx="10757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solidFill>
                    <a:schemeClr val="bg1"/>
                  </a:solidFill>
                </a:rPr>
                <a:t>Đốt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lửa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dưới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gốc</a:t>
              </a:r>
              <a:r>
                <a:rPr lang="en-GB" sz="2000" dirty="0" smtClean="0">
                  <a:solidFill>
                    <a:schemeClr val="bg1"/>
                  </a:solidFill>
                </a:rPr>
                <a:t>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cây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 rot="12995505">
            <a:off x="7212142" y="3622472"/>
            <a:ext cx="1353892" cy="1369334"/>
            <a:chOff x="3220080" y="429319"/>
            <a:chExt cx="1353892" cy="1369334"/>
          </a:xfrm>
        </p:grpSpPr>
        <p:sp>
          <p:nvSpPr>
            <p:cNvPr id="116" name="Teardrop 115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64428" y="598324"/>
              <a:ext cx="1233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Dẫm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vào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gốc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 rot="8224844">
            <a:off x="9027999" y="3667783"/>
            <a:ext cx="1353892" cy="1353675"/>
            <a:chOff x="3220080" y="429319"/>
            <a:chExt cx="1353892" cy="1353675"/>
          </a:xfrm>
        </p:grpSpPr>
        <p:sp>
          <p:nvSpPr>
            <p:cNvPr id="119" name="Teardrop 118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235946" y="655996"/>
              <a:ext cx="1288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Khắc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lên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thân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rot="4017106">
            <a:off x="9575921" y="1986511"/>
            <a:ext cx="1353892" cy="1400112"/>
            <a:chOff x="3220080" y="429319"/>
            <a:chExt cx="1353892" cy="1400112"/>
          </a:xfrm>
        </p:grpSpPr>
        <p:sp>
          <p:nvSpPr>
            <p:cNvPr id="122" name="Teardrop 121"/>
            <p:cNvSpPr/>
            <p:nvPr/>
          </p:nvSpPr>
          <p:spPr>
            <a:xfrm rot="8241388">
              <a:off x="3220080" y="429319"/>
              <a:ext cx="1353892" cy="1353675"/>
            </a:xfrm>
            <a:prstGeom prst="teardrop">
              <a:avLst/>
            </a:prstGeom>
            <a:solidFill>
              <a:srgbClr val="FC84D1"/>
            </a:solidFill>
            <a:ln>
              <a:solidFill>
                <a:srgbClr val="FC8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6628" y="629102"/>
              <a:ext cx="1207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chemeClr val="bg1"/>
                  </a:solidFill>
                </a:rPr>
                <a:t>Chăng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đèn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lên</a:t>
              </a:r>
              <a:r>
                <a:rPr lang="en-GB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cây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Smiley Face 56"/>
          <p:cNvSpPr/>
          <p:nvPr/>
        </p:nvSpPr>
        <p:spPr>
          <a:xfrm>
            <a:off x="7978161" y="2334563"/>
            <a:ext cx="1664734" cy="1657133"/>
          </a:xfrm>
          <a:prstGeom prst="smileyFace">
            <a:avLst>
              <a:gd name="adj" fmla="val -465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290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68</cp:revision>
  <dcterms:created xsi:type="dcterms:W3CDTF">2020-08-16T14:36:25Z</dcterms:created>
  <dcterms:modified xsi:type="dcterms:W3CDTF">2026-01-26T05:22:18Z</dcterms:modified>
</cp:coreProperties>
</file>