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2"/>
  </p:notesMasterIdLst>
  <p:sldIdLst>
    <p:sldId id="268" r:id="rId3"/>
    <p:sldId id="275" r:id="rId4"/>
    <p:sldId id="303" r:id="rId5"/>
    <p:sldId id="304" r:id="rId6"/>
    <p:sldId id="308" r:id="rId7"/>
    <p:sldId id="309" r:id="rId8"/>
    <p:sldId id="311" r:id="rId9"/>
    <p:sldId id="310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0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60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(Tiết 3)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28F7B7-295D-4F6E-96BE-17FEE3B6642E}"/>
              </a:ext>
            </a:extLst>
          </p:cNvPr>
          <p:cNvSpPr txBox="1"/>
          <p:nvPr/>
        </p:nvSpPr>
        <p:spPr>
          <a:xfrm>
            <a:off x="1828800" y="15240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8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3D600C-EC4C-40A0-B9A6-6C5359C5C99E}"/>
              </a:ext>
            </a:extLst>
          </p:cNvPr>
          <p:cNvSpPr txBox="1"/>
          <p:nvPr/>
        </p:nvSpPr>
        <p:spPr>
          <a:xfrm>
            <a:off x="685800" y="4572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C9FA24-B5CD-475B-8C40-CFECC85A5B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07" b="37705"/>
          <a:stretch/>
        </p:blipFill>
        <p:spPr>
          <a:xfrm>
            <a:off x="448676" y="1141094"/>
            <a:ext cx="8009524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4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CB431F-0EED-4CAE-B0F3-06FB6E98D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775" y="1371600"/>
            <a:ext cx="7298776" cy="2362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B974DE-6DB4-419C-B27D-DC07C7314124}"/>
              </a:ext>
            </a:extLst>
          </p:cNvPr>
          <p:cNvSpPr txBox="1"/>
          <p:nvPr/>
        </p:nvSpPr>
        <p:spPr>
          <a:xfrm>
            <a:off x="922612" y="3845555"/>
            <a:ext cx="7298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1645E8-DDF5-448A-B73F-15BA16301988}"/>
              </a:ext>
            </a:extLst>
          </p:cNvPr>
          <p:cNvSpPr txBox="1"/>
          <p:nvPr/>
        </p:nvSpPr>
        <p:spPr>
          <a:xfrm>
            <a:off x="1051775" y="736625"/>
            <a:ext cx="7298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0520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29059-7BB5-4DFA-A869-0019E71B9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81200"/>
            <a:ext cx="3276600" cy="4343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EBD7BA-6CC9-46E2-B88F-F3C626B4AF3D}"/>
              </a:ext>
            </a:extLst>
          </p:cNvPr>
          <p:cNvSpPr txBox="1"/>
          <p:nvPr/>
        </p:nvSpPr>
        <p:spPr>
          <a:xfrm>
            <a:off x="914400" y="762000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07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3BE96D-DCDF-470A-80C5-AD1D890F50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33" b="41639"/>
          <a:stretch/>
        </p:blipFill>
        <p:spPr>
          <a:xfrm>
            <a:off x="838200" y="1752600"/>
            <a:ext cx="7239000" cy="3962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947069-4FCF-4FF6-ADB3-669654B0C6FB}"/>
              </a:ext>
            </a:extLst>
          </p:cNvPr>
          <p:cNvSpPr txBox="1"/>
          <p:nvPr/>
        </p:nvSpPr>
        <p:spPr>
          <a:xfrm>
            <a:off x="1752600" y="533400"/>
            <a:ext cx="4595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63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2AE820-F3A8-498B-9A2C-006AA23FF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681" y="1752600"/>
            <a:ext cx="6552637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2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859</TotalTime>
  <Words>99</Words>
  <Application>Microsoft Office PowerPoint</Application>
  <PresentationFormat>On-screen Show (4:3)</PresentationFormat>
  <Paragraphs>14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laptop</cp:lastModifiedBy>
  <cp:revision>93</cp:revision>
  <dcterms:created xsi:type="dcterms:W3CDTF">2020-08-08T13:30:12Z</dcterms:created>
  <dcterms:modified xsi:type="dcterms:W3CDTF">2023-04-20T23:51:17Z</dcterms:modified>
</cp:coreProperties>
</file>