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85" r:id="rId6"/>
    <p:sldId id="284" r:id="rId7"/>
    <p:sldId id="279" r:id="rId8"/>
    <p:sldId id="286" r:id="rId9"/>
    <p:sldId id="261" r:id="rId10"/>
    <p:sldId id="264" r:id="rId11"/>
    <p:sldId id="280" r:id="rId12"/>
    <p:sldId id="265" r:id="rId13"/>
    <p:sldId id="266" r:id="rId14"/>
    <p:sldId id="268" r:id="rId15"/>
    <p:sldId id="270" r:id="rId16"/>
    <p:sldId id="271" r:id="rId17"/>
    <p:sldId id="262" r:id="rId18"/>
    <p:sldId id="272" r:id="rId19"/>
    <p:sldId id="273" r:id="rId20"/>
    <p:sldId id="281" r:id="rId21"/>
    <p:sldId id="274" r:id="rId22"/>
    <p:sldId id="263" r:id="rId23"/>
    <p:sldId id="275" r:id="rId24"/>
    <p:sldId id="276" r:id="rId25"/>
    <p:sldId id="278" r:id="rId26"/>
    <p:sldId id="287" r:id="rId27"/>
    <p:sldId id="283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FF1D"/>
    <a:srgbClr val="0000FF"/>
    <a:srgbClr val="FFFF2D"/>
    <a:srgbClr val="EAEAEA"/>
    <a:srgbClr val="ECECEC"/>
    <a:srgbClr val="E4E4E4"/>
    <a:srgbClr val="E8E8E8"/>
    <a:srgbClr val="DBDBDB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TẬP ĐỌC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1981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a. Vì sao thỏ buồn?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13" y="1981200"/>
            <a:ext cx="794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Thấy thỏ bị các bạn chê, thỏ bố đã làm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2905125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động viên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697" y="1974008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b. Chuyện gì xảy ra trong lần thỏ và các bạn đi chơi xa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3200400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quên khuấy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413" y="1968250"/>
            <a:ext cx="7748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Nhờ đâu mà cả nhóm tìm được đường về nhà?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981406"/>
            <a:ext cx="773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Khi tìm được đường 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về 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thái độ của các bạn với thỏ 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như thế nào?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4610" y="3200400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tấm tắc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/>
      <p:bldP spid="8" grpId="1"/>
      <p:bldP spid="6" grpId="0"/>
      <p:bldP spid="6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16764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c. Nhờ đâu mà cả nhóm tìm được đường về nhà?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743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Cả 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nhóm tìm được đường về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nhà nhờ đôi tai thính của thỏ.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76400"/>
            <a:ext cx="87820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914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1295400"/>
            <a:ext cx="4769528" cy="39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2328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1. Tô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952625"/>
            <a:ext cx="8788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990850"/>
            <a:ext cx="87820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084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 Viết câu trả lời cho câu hỏi c ở mục 3 (SGK trang 9)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981200"/>
            <a:ext cx="87820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794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3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2448" y="1631814"/>
            <a:ext cx="7212223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chạy nhanh		                   thính tai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923" y="2637029"/>
            <a:ext cx="7193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 Chú mèo  </a:t>
            </a:r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............ </a:t>
            </a:r>
            <a:r>
              <a:rPr lang="en-US" sz="2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nghe tiếng chít chít của lũ chuột</a:t>
            </a:r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631814"/>
            <a:ext cx="17231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dỏng tai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920" y="2638487"/>
            <a:ext cx="4694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11076 0.146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4. Viết câu đã hoàn thiện ở mục 5 (SGK trang 10)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81200"/>
            <a:ext cx="878205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1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970526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4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4" y="1314450"/>
            <a:ext cx="8699373" cy="507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700" y="2096399"/>
            <a:ext cx="5486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 bạn cùng thỏ đi theo hướng có tiếng gọi. Cả nhóm về được nhà.</a:t>
            </a:r>
            <a:endParaRPr lang="en-US" sz="26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040" y="552450"/>
            <a:ext cx="2045906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Nghe viết</a:t>
            </a:r>
            <a:endParaRPr lang="en-US" sz="2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4516" y="2190750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0953" y="2581275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33950" y="2611130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4841" y="3019425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79505" y="3009900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9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9150" y="240982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uyt           it           uyêt           iêt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" y="1390650"/>
            <a:ext cx="576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Tìm từ ngữ có tiếng chứa vần: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7682"/>
            <a:ext cx="7543799" cy="584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giỏi!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AB4B77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Tm="1623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" y="1659148"/>
            <a:ext cx="902552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727300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Đôi tai xấu xí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72084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Thỏ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đ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ôi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dài và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to.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Bị bạn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bè chê,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thỏ buồn Iắm. Thỏ bố động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viên: "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Rồi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sẽ thấy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mình rất đẹp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".</a:t>
            </a:r>
          </a:p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Một Iần, thỏ và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các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bạn đi chơi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xa, quên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khuấy đường về.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cũng hoảng sợ. Thỏ chợt dỏng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tai: "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Suỵt!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tiếng bố tớ gọi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".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Cả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nhóm đ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hướng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tiếng gọi Tất cả về được tới nhà. Các bạn tấm tắc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khen 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thỏ thật tuyệt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Từ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đó, thỏ không còn buồn vì đôi 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nữa.</a:t>
            </a:r>
            <a:endParaRPr lang="en-US" sz="20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26078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48701"/>
            <a:ext cx="45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Kể chuyện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cho bé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mầm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non,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tập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235" y="2362200"/>
            <a:ext cx="594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uây             oang                uyt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042248"/>
            <a:ext cx="283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uên kh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uấy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46" y="3077230"/>
            <a:ext cx="2388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oảng 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sợ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307302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uỵt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18" y="677174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Đôi tai xấu xí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37580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Thỏ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đ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ôi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dài và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to.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Bị bạn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bè chê,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thỏ buồn Iắm. Thỏ bố động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viên: "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Rồi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sẽ thấy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mình rất đẹp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".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Một Iần, thỏ và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các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bạn đi chơi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xa, quên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khuấy đường về.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cũng hoảng sợ. Thỏ chợt dỏng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tai: "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Suỵt!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tiếng bố tớ gọi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".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Cả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nhóm đ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hướng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tiếng gọi Tất cả về được tới nhà. Các bạn tấm tắc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khen 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thỏ thật tuyệt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Từ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đó, thỏ không còn buồn vì đôi 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nữa.</a:t>
            </a:r>
            <a:endParaRPr lang="en-US" sz="20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164" y="2329130"/>
            <a:ext cx="5775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Một Iần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thỏ và các bạn đi chơi xa, quên khuấy đường về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                             </a:t>
            </a:r>
            <a:endParaRPr lang="en-US" sz="2000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905000" y="2444430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486400" y="2470308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307081" y="2797335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352800" y="2807495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00200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14197"/>
            <a:ext cx="45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Kể chuyện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cho bé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mầm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non,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tập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585014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18" y="677174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Đôi tai xấu xí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37580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Thỏ có đôi tai dài và to. Bị bạn bè chê, thỏ buồn Iắm. Thỏ bố động viên: "Rồi con sẽ thấy tai mình rất đẹp".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Một Iần, thỏ và các bạn đi chơi xa, quên khuấy đường về. Ai cũng hoảng sợ. Thỏ chợt dỏng tai: "Suỵt! Có tiếng bố tớ gọi". Cả nhóm đi theo hướng có tiếng gọi Tất cả về được tới nhà. Các bạn tấm tắc khen tai thỏ thật tuyệt.</a:t>
            </a:r>
          </a:p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Từ đó, thỏ không còn buồn vì đôi tai nữa.</a:t>
            </a:r>
            <a:endParaRPr lang="en-US" sz="20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00200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14197"/>
            <a:ext cx="45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Kể chuyện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cho bé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mầm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non,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tập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490" y="1237886"/>
            <a:ext cx="594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Thỏ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 đ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ôi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dài và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to.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Bị bạn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bè chê,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thỏ buồn Iắm. Thỏ bố động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viên: "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sẽ thấy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mình rất đẹp".</a:t>
            </a:r>
            <a:endParaRPr lang="en-US" sz="2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741" y="2333430"/>
            <a:ext cx="5943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Một Iần, thỏ và các bạn đi chơi xa, quên khuấy đường về. Ai cũng hoảng sợ. Thỏ chợt dỏng tai: "Suỵt! Có tiếng bố tớ gọi". Cả nhóm đi theo hướng có tiếng gọi Tất cả về được tới nhà. Các bạn tấm tắc khen tai thỏ thật tuyệt.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2929" y="4525625"/>
            <a:ext cx="594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 đó, thỏ không còn buồn vì đôi tai nữa.</a:t>
            </a:r>
            <a:endParaRPr lang="en-US" sz="2000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29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2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725</Words>
  <Application>Microsoft Office PowerPoint</Application>
  <PresentationFormat>On-screen Show (4:3)</PresentationFormat>
  <Paragraphs>58</Paragraphs>
  <Slides>28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Administrator_PC</cp:lastModifiedBy>
  <cp:revision>69</cp:revision>
  <dcterms:created xsi:type="dcterms:W3CDTF">2006-08-16T00:00:00Z</dcterms:created>
  <dcterms:modified xsi:type="dcterms:W3CDTF">2020-08-28T18:16:30Z</dcterms:modified>
</cp:coreProperties>
</file>