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Arco Iris - Fundo animado">
            <a:hlinkClick r:id="" action="ppaction://media"/>
            <a:extLst>
              <a:ext uri="{FF2B5EF4-FFF2-40B4-BE49-F238E27FC236}">
                <a16:creationId xmlns:a16="http://schemas.microsoft.com/office/drawing/2014/main" id="{D44CE30C-6525-40CD-A52E-88AE06F18B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5">
            <a:extLst>
              <a:ext uri="{FF2B5EF4-FFF2-40B4-BE49-F238E27FC236}">
                <a16:creationId xmlns:a16="http://schemas.microsoft.com/office/drawing/2014/main" id="{2EA497E8-29D6-4954-96AD-3EBD85720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34923" y="236719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</p:spTree>
    <p:extLst>
      <p:ext uri="{BB962C8B-B14F-4D97-AF65-F5344CB8AC3E}">
        <p14:creationId xmlns:p14="http://schemas.microsoft.com/office/powerpoint/2010/main" val="15070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776" y="4133336"/>
            <a:ext cx="4719040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056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77</Words>
  <Application>Microsoft Office PowerPoint</Application>
  <PresentationFormat>Màn hình rộng</PresentationFormat>
  <Paragraphs>13</Paragraphs>
  <Slides>6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4</cp:revision>
  <dcterms:created xsi:type="dcterms:W3CDTF">2020-12-03T09:50:35Z</dcterms:created>
  <dcterms:modified xsi:type="dcterms:W3CDTF">2021-09-02T14:58:15Z</dcterms:modified>
</cp:coreProperties>
</file>