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6" r:id="rId7"/>
    <p:sldId id="272" r:id="rId8"/>
    <p:sldId id="274" r:id="rId9"/>
    <p:sldId id="267" r:id="rId10"/>
    <p:sldId id="276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ECF11CA-80ED-48A6-9F6B-F2DC6DFDE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691687" y="3195303"/>
            <a:ext cx="410022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633150" y="4065754"/>
            <a:ext cx="6687087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40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40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17:</a:t>
            </a:r>
            <a:r>
              <a:rPr lang="en-US" sz="40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TỰ GIÁC HỌC TẬP</a:t>
            </a:r>
            <a:endParaRPr lang="en-GB" sz="4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57" y="1320145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689" y="260165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id="{F9023815-ED23-44D5-9614-22E5C3273F95}"/>
              </a:ext>
            </a:extLst>
          </p:cNvPr>
          <p:cNvSpPr/>
          <p:nvPr/>
        </p:nvSpPr>
        <p:spPr>
          <a:xfrm>
            <a:off x="595745" y="1309575"/>
            <a:ext cx="10668000" cy="24172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2: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Em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rèn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luyện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thói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quen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ở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trường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, ở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nhà</a:t>
            </a:r>
            <a:endParaRPr lang="en-GB" sz="3200" b="1" dirty="0">
              <a:solidFill>
                <a:srgbClr val="00206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" y="-124768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548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6AEE0C2-6B89-4985-B135-F884EA2DC8E3}"/>
              </a:ext>
            </a:extLst>
          </p:cNvPr>
          <p:cNvSpPr txBox="1"/>
          <p:nvPr/>
        </p:nvSpPr>
        <p:spPr>
          <a:xfrm>
            <a:off x="5147057" y="872218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DCA17F2-B651-4E96-87FD-394500F24C16}"/>
              </a:ext>
            </a:extLst>
          </p:cNvPr>
          <p:cNvSpPr txBox="1"/>
          <p:nvPr/>
        </p:nvSpPr>
        <p:spPr>
          <a:xfrm>
            <a:off x="1898074" y="1456995"/>
            <a:ext cx="9434944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          </a:t>
            </a:r>
            <a:r>
              <a:rPr lang="en-US" sz="3600" b="0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 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luôn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tự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giác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hành</a:t>
            </a:r>
            <a:endParaRPr lang="en-US" sz="3600" b="1" i="0" u="none" strike="noStrike" kern="1200" cap="none" spc="0" dirty="0" smtClean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baseline="0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Chuyên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cần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tích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cực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mới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thành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trò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ngoan</a:t>
            </a:r>
            <a:r>
              <a:rPr lang="en-US" sz="3600" b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.</a:t>
            </a:r>
            <a:endParaRPr lang="en-GB" sz="36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475671" y="1979425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C1A63C7-EB19-44BC-BB2D-D6AFAFF2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1478C03-AD50-4269-9F3B-AD1DBD9F61AE}"/>
              </a:ext>
            </a:extLst>
          </p:cNvPr>
          <p:cNvSpPr txBox="1"/>
          <p:nvPr/>
        </p:nvSpPr>
        <p:spPr>
          <a:xfrm>
            <a:off x="3909389" y="901150"/>
            <a:ext cx="394914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1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KIỂM TRA BÀI CŨ</a:t>
            </a:r>
            <a:endParaRPr lang="en-GB" sz="3200" b="1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3854B62-1B37-47E7-AB36-125225EE2B40}"/>
              </a:ext>
            </a:extLst>
          </p:cNvPr>
          <p:cNvSpPr txBox="1"/>
          <p:nvPr/>
        </p:nvSpPr>
        <p:spPr>
          <a:xfrm>
            <a:off x="1923641" y="3637652"/>
            <a:ext cx="846230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AC7C59-E3EC-45B6-89B1-1EC461E2DE4E}"/>
              </a:ext>
            </a:extLst>
          </p:cNvPr>
          <p:cNvSpPr txBox="1"/>
          <p:nvPr/>
        </p:nvSpPr>
        <p:spPr>
          <a:xfrm>
            <a:off x="1711605" y="2560434"/>
            <a:ext cx="834471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9583B7-2F99-4312-AAD0-14C7D64A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192" cy="6601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5C5480D2-72C4-40AA-89EA-4AD3610D8890}"/>
              </a:ext>
            </a:extLst>
          </p:cNvPr>
          <p:cNvSpPr txBox="1"/>
          <p:nvPr/>
        </p:nvSpPr>
        <p:spPr>
          <a:xfrm>
            <a:off x="3779140" y="469138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283DE36-CE97-4882-A987-C67C0BE3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9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C68B52B-E716-4CFE-8459-53158475B2B5}"/>
              </a:ext>
            </a:extLst>
          </p:cNvPr>
          <p:cNvSpPr txBox="1"/>
          <p:nvPr/>
        </p:nvSpPr>
        <p:spPr>
          <a:xfrm>
            <a:off x="4018478" y="2127472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B5EF9D-208C-4816-BC33-272A6679FF94}"/>
              </a:ext>
            </a:extLst>
          </p:cNvPr>
          <p:cNvSpPr txBox="1"/>
          <p:nvPr/>
        </p:nvSpPr>
        <p:spPr>
          <a:xfrm>
            <a:off x="1787236" y="3267059"/>
            <a:ext cx="868301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335534" y="1383946"/>
            <a:ext cx="9598175" cy="9541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nào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đã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,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nào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chưa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fr-FR" sz="28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335534" y="2592296"/>
            <a:ext cx="4596684" cy="1231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Các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biểu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hiện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của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việc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8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804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3"/>
          <a:srcRect l="23258" t="49489" r="54332" b="22281"/>
          <a:stretch/>
        </p:blipFill>
        <p:spPr bwMode="auto">
          <a:xfrm>
            <a:off x="4932218" y="2083810"/>
            <a:ext cx="6733309" cy="4774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3175784" y="339635"/>
            <a:ext cx="7586173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Quan</a:t>
            </a:r>
            <a:r>
              <a:rPr lang="en-US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sát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và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thảo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luận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các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câu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hỏi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sau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</a:t>
            </a:r>
            <a:endParaRPr lang="en-GB" sz="28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335534" y="3602074"/>
            <a:ext cx="4596684" cy="1231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Vì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sao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cần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8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30" y="-73782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id="{73BC6215-B6CE-40AF-A03B-E6B63BF05F3E}"/>
              </a:ext>
            </a:extLst>
          </p:cNvPr>
          <p:cNvSpPr/>
          <p:nvPr/>
        </p:nvSpPr>
        <p:spPr>
          <a:xfrm>
            <a:off x="845127" y="2572177"/>
            <a:ext cx="1061258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luận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nhóm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4: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nào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dưới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đây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đã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tự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giác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 </a:t>
            </a:r>
            <a:r>
              <a:rPr lang="en-GB" sz="3200" b="1" kern="0" dirty="0" err="1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V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ì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sao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?</a:t>
            </a:r>
            <a:endParaRPr lang="en-GB" sz="3200" b="1" u="none" strike="noStrike" kern="1200" cap="none" spc="0" baseline="0" dirty="0">
              <a:solidFill>
                <a:srgbClr val="FFFF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335534" y="1383946"/>
            <a:ext cx="11122175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1: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xác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định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,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chưa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1335" t="26891" r="23911" b="51537"/>
          <a:stretch/>
        </p:blipFill>
        <p:spPr bwMode="auto">
          <a:xfrm>
            <a:off x="0" y="526473"/>
            <a:ext cx="11914909" cy="6012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79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30" y="-73782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id="{73BC6215-B6CE-40AF-A03B-E6B63BF05F3E}"/>
              </a:ext>
            </a:extLst>
          </p:cNvPr>
          <p:cNvSpPr/>
          <p:nvPr/>
        </p:nvSpPr>
        <p:spPr>
          <a:xfrm>
            <a:off x="665018" y="2267377"/>
            <a:ext cx="1061258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đã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tự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giác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chưa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Hãy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chia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sẻ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cùng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u="none" strike="noStrike" kern="1200" cap="none" spc="0" baseline="0" dirty="0">
              <a:solidFill>
                <a:srgbClr val="FFFF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335534" y="1383946"/>
            <a:ext cx="6536321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2: Chia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sẻ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cùng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65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id="{F9023815-ED23-44D5-9614-22E5C3273F95}"/>
              </a:ext>
            </a:extLst>
          </p:cNvPr>
          <p:cNvSpPr/>
          <p:nvPr/>
        </p:nvSpPr>
        <p:spPr>
          <a:xfrm>
            <a:off x="349389" y="1938730"/>
            <a:ext cx="4946071" cy="10207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khuyên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điều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" y="-124768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349389" y="1162158"/>
            <a:ext cx="8177524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1: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Đưa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ra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lời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khuyên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cho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62960" t="50477" r="27740" b="33341"/>
          <a:stretch/>
        </p:blipFill>
        <p:spPr bwMode="auto">
          <a:xfrm>
            <a:off x="6497781" y="1827894"/>
            <a:ext cx="4225637" cy="4697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12364" y="1525253"/>
            <a:ext cx="185316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à?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7235" y="3283516"/>
            <a:ext cx="191192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244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Techsi.vn</cp:lastModifiedBy>
  <cp:revision>61</cp:revision>
  <dcterms:created xsi:type="dcterms:W3CDTF">2020-08-17T06:46:18Z</dcterms:created>
  <dcterms:modified xsi:type="dcterms:W3CDTF">2026-01-12T02:35:10Z</dcterms:modified>
</cp:coreProperties>
</file>