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6" r:id="rId9"/>
    <p:sldId id="271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1">
            <a:extLst>
              <a:ext uri="{FF2B5EF4-FFF2-40B4-BE49-F238E27FC236}">
                <a16:creationId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3323182" y="319576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2060725" y="4025356"/>
            <a:ext cx="71999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16: HỌC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TẬP, SINH HOẠT ĐÚNG GIỜ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1717964" y="916303"/>
            <a:ext cx="5672874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59274" t="41542" r="23727" b="36109"/>
          <a:stretch/>
        </p:blipFill>
        <p:spPr bwMode="auto">
          <a:xfrm>
            <a:off x="2751950" y="1937010"/>
            <a:ext cx="6073395" cy="361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2937164" y="1456995"/>
            <a:ext cx="7855527" cy="16514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Giúp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mạnh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khỏe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lấy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đua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C1A63C7-EB19-44BC-BB2D-D6AFAFF2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1478C03-AD50-4269-9F3B-AD1DBD9F61AE}"/>
              </a:ext>
            </a:extLst>
          </p:cNvPr>
          <p:cNvSpPr txBox="1"/>
          <p:nvPr/>
        </p:nvSpPr>
        <p:spPr>
          <a:xfrm>
            <a:off x="3909389" y="901150"/>
            <a:ext cx="3949147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1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KIỂM TRA BÀI CŨ</a:t>
            </a:r>
            <a:endParaRPr lang="en-GB" sz="3200" b="1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3854B62-1B37-47E7-AB36-125225EE2B40}"/>
              </a:ext>
            </a:extLst>
          </p:cNvPr>
          <p:cNvSpPr txBox="1"/>
          <p:nvPr/>
        </p:nvSpPr>
        <p:spPr>
          <a:xfrm>
            <a:off x="1923641" y="3637652"/>
            <a:ext cx="8462305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8AC7C59-E3EC-45B6-89B1-1EC461E2DE4E}"/>
              </a:ext>
            </a:extLst>
          </p:cNvPr>
          <p:cNvSpPr txBox="1"/>
          <p:nvPr/>
        </p:nvSpPr>
        <p:spPr>
          <a:xfrm>
            <a:off x="1923641" y="2560434"/>
            <a:ext cx="834471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0" i="0" u="none" strike="noStrike" kern="1200" cap="none" spc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gàng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4" name="Bé Bào Ngư – Giờ Nào Việc N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082" y="5832764"/>
            <a:ext cx="768536" cy="76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018478" y="2127472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1787236" y="3267059"/>
            <a:ext cx="8683018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1624007" y="143241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</a:t>
            </a:r>
            <a:r>
              <a:rPr lang="fr-FR" sz="28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k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ể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lại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một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ngày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sinh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trong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15454" y="3581509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3: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2915454" y="2612011"/>
            <a:ext cx="620875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1: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thức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dậy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2915454" y="3073676"/>
            <a:ext cx="558620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đâu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30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32896" y="408934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4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4597175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5: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2943164" y="5153377"/>
            <a:ext cx="631167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6: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ngủ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62" t="32506" r="56639" b="15485"/>
          <a:stretch/>
        </p:blipFill>
        <p:spPr bwMode="auto">
          <a:xfrm>
            <a:off x="942109" y="304800"/>
            <a:ext cx="9864437" cy="5735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15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947747" y="1074622"/>
            <a:ext cx="10138626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Lợi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ích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fr-FR" sz="32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1957523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Theo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học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tập</a:t>
            </a:r>
            <a:r>
              <a:rPr lang="en-US" sz="3200" b="1" dirty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và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sinh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hoạt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đúng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giờ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lợi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ích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gì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?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615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684349" y="4115872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cần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để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581891" y="1034323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u="none" strike="noStrike" kern="1200" cap="none" spc="0" baseline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hoặc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không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0066" t="21927" r="23021" b="61760"/>
          <a:stretch/>
        </p:blipFill>
        <p:spPr bwMode="auto">
          <a:xfrm>
            <a:off x="845127" y="2668255"/>
            <a:ext cx="9635837" cy="356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:a16="http://schemas.microsoft.com/office/drawing/2014/main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246</Words>
  <Application>Microsoft Office PowerPoint</Application>
  <PresentationFormat>Widescreen</PresentationFormat>
  <Paragraphs>26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Techsi.vn</cp:lastModifiedBy>
  <cp:revision>47</cp:revision>
  <dcterms:created xsi:type="dcterms:W3CDTF">2020-08-17T06:46:18Z</dcterms:created>
  <dcterms:modified xsi:type="dcterms:W3CDTF">2026-01-12T02:33:19Z</dcterms:modified>
</cp:coreProperties>
</file>