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744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2EEDD-2A2E-486E-B3F8-E68061D646EE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8B0DE-AFF3-4AF9-B9D2-880DE629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45603-8C61-FC2F-1243-F4FB09FE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2D0B430-4D70-FA83-2F96-C997B5EDA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C639CA-7306-C1A4-E0A2-3D6A1DD4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4D9C21-55B4-0068-B83F-D8002C07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C46EED-6699-2F20-1D87-7C82FF65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C67F9E-60F8-43C1-A5AF-3F7173F4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D9C7D8-98C7-8AFA-9B27-34BC1C36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2630F-BFE6-558C-A158-4C72752F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D86B48-E135-E120-111F-3CD99C0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08C872-F6AC-BFE6-3513-A1618955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62F80C-B564-2E4B-269A-FFF164416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37581F-D206-F5E7-4DF3-FED1C8C1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36D1B9-37A7-F196-2070-11ED572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BA34EE-2AD4-39B2-CD2B-63094C9E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068DE9-9B28-2385-EE3D-7C7A0BFC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C6134D-A2A1-2A6B-3808-8AFAD7BF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DDC637-5638-AF20-88E3-B74DBB5D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550FF9-71AF-517E-5B87-7C1534B8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1B712F-7460-6F32-BB1D-51B8807A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49FDE8-EE5A-CD21-079A-620EC96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52D7EA-6AB5-BD15-0D6D-0D3A0BA3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5243A7-795C-C77D-D611-39BFB1E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4D47D3-314B-A128-A2C2-EB70697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DE231C-C1B0-D391-8D34-8DC658C3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A71F8A-B40F-CD08-3F62-820B624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D388E3-4968-CFF3-BBD5-A6EBB263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3D0290-AB45-DCEA-3686-4CCEB73EB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603886-FCFC-ACB4-E465-9345D2B3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009509-9046-DFF7-DBE4-94D39CCB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2B1BE0F-EC15-F79C-DBEE-CD86EB75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9D0E821-536C-3E37-20E1-EC096D1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9259-FAC0-BB01-F3B1-EF1B9D4D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F7CEFC2-EC52-FD59-0219-9AEF123D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9E8128-C74B-263F-8E42-B2F7FCF8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15A402-317F-37DE-83E6-BCA510D0C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2DC4615-CAE8-EEB8-F54E-0EB899B67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B151C40-9D78-878E-DCF2-C4C60019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0637635-32CF-B230-B21B-29E5153E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F36475F-FAB9-BCD3-4F1B-F234D06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4654D1-A50B-590F-F55E-7CE30CF0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01568A-3D65-3764-DBE3-800EDA6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002BFD8-1FB9-B5C5-4338-44620C8F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309E3E-CDAF-74E9-5D6E-9DA95A0A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FC71415-47CB-3C9D-4F8D-4C6EDE79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6C3D3D6-C2CE-CB6A-2BC2-641BB687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6FDD683-F8B2-C85F-21B5-4F0CD1B5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2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7E40EA-2603-9F4A-239D-03D85815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8CC8FC-AA18-D750-CB92-8A9AE27E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B920F3E-73D9-93A1-1ACF-506EE3611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ED8A64-98BB-3460-36F1-2B9608FC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ECA9D3-3389-9902-1B2D-8A9A3581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351A92C-7BFA-D901-4467-C7813681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B8D570-384D-F9EF-506E-108F31DA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4EB1D58-934D-E750-9329-0880D56F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A57721-7805-2268-384D-2121AD5F8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8E3CA5-42A1-6CA6-C021-18188448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D3017-C9EE-40A3-919E-E766EDC3D7CB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2C1217-B312-046E-928E-50BC98F5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BF6503-B679-F0B4-BCA3-7B9D13C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815781-47C5-05D2-023E-FA46BAB7EC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81" y="172976"/>
            <a:ext cx="1478843" cy="14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ào người bạn mới đến Kết Nối Tri Thức Với Cuộc Sống SGK Âm Nhạc Lớp 1_v720P">
            <a:hlinkClick r:id="" action="ppaction://media"/>
            <a:extLst>
              <a:ext uri="{FF2B5EF4-FFF2-40B4-BE49-F238E27FC236}">
                <a16:creationId xmlns:a16="http://schemas.microsoft.com/office/drawing/2014/main" id="{0FDCEB5E-4FEF-506D-3962-CB098ED26A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5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F0F0"/>
        </a:solidFill>
        <a:ln w="76200">
          <a:solidFill>
            <a:srgbClr val="F5B8F6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Chủ đề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44</cp:revision>
  <dcterms:created xsi:type="dcterms:W3CDTF">2023-06-04T07:07:09Z</dcterms:created>
  <dcterms:modified xsi:type="dcterms:W3CDTF">2026-01-10T02:54:42Z</dcterms:modified>
</cp:coreProperties>
</file>