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61" r:id="rId2"/>
    <p:sldId id="348" r:id="rId3"/>
    <p:sldId id="349" r:id="rId4"/>
    <p:sldId id="300" r:id="rId5"/>
    <p:sldId id="304" r:id="rId6"/>
    <p:sldId id="362" r:id="rId7"/>
    <p:sldId id="363" r:id="rId8"/>
    <p:sldId id="365" r:id="rId9"/>
    <p:sldId id="364" r:id="rId10"/>
    <p:sldId id="366" r:id="rId11"/>
    <p:sldId id="367" r:id="rId12"/>
    <p:sldId id="351" r:id="rId13"/>
    <p:sldId id="368" r:id="rId14"/>
    <p:sldId id="369" r:id="rId15"/>
    <p:sldId id="370" r:id="rId16"/>
    <p:sldId id="371" r:id="rId17"/>
    <p:sldId id="372" r:id="rId18"/>
    <p:sldId id="373" r:id="rId19"/>
    <p:sldId id="374" r:id="rId20"/>
    <p:sldId id="376" r:id="rId21"/>
    <p:sldId id="375" r:id="rId22"/>
    <p:sldId id="34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2" d="100"/>
          <a:sy n="62" d="100"/>
        </p:scale>
        <p:origin x="828" y="3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3E2ADC-8475-4987-894A-8FBEA8E56CCF}"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0335E-CE11-4FED-90D8-ADD55ED80607}" type="slidenum">
              <a:rPr lang="en-US" smtClean="0"/>
              <a:t>‹#›</a:t>
            </a:fld>
            <a:endParaRPr lang="en-US"/>
          </a:p>
        </p:txBody>
      </p:sp>
    </p:spTree>
    <p:extLst>
      <p:ext uri="{BB962C8B-B14F-4D97-AF65-F5344CB8AC3E}">
        <p14:creationId xmlns:p14="http://schemas.microsoft.com/office/powerpoint/2010/main" val="404143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995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1944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9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AF4E6E-8298-4DEC-8FAF-4BBDF159D7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771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62FE-0913-26EC-4CE6-1F9789303C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E86E4E-A666-03A9-6D38-1CFBB189F6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92F76E-9550-9B3D-1451-57B4F733CB7D}"/>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5" name="Footer Placeholder 4">
            <a:extLst>
              <a:ext uri="{FF2B5EF4-FFF2-40B4-BE49-F238E27FC236}">
                <a16:creationId xmlns:a16="http://schemas.microsoft.com/office/drawing/2014/main" id="{48F4956A-DE50-838C-37F2-14011F2287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C1084-531E-484E-8322-EBE6AC3BC20E}"/>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0887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306B9-76AD-D838-DBEF-E290DB7B220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BAC525-F15E-3B9A-9188-59DB13AA01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2B4866-7B1F-2EBE-58B3-7E3BD378AC3B}"/>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5" name="Footer Placeholder 4">
            <a:extLst>
              <a:ext uri="{FF2B5EF4-FFF2-40B4-BE49-F238E27FC236}">
                <a16:creationId xmlns:a16="http://schemas.microsoft.com/office/drawing/2014/main" id="{80435D8F-D64B-6374-37CD-E2F4BBF63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D70964-5680-8815-B4E3-6D8B5A1D630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445907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C67E1A-C498-8639-8D6B-4AD34A55E1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57B21-3DE2-50A6-DB6B-9D59636CD9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43EE9-B9F1-557A-B91C-F9C89445984E}"/>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5" name="Footer Placeholder 4">
            <a:extLst>
              <a:ext uri="{FF2B5EF4-FFF2-40B4-BE49-F238E27FC236}">
                <a16:creationId xmlns:a16="http://schemas.microsoft.com/office/drawing/2014/main" id="{B46A737F-969E-A58B-012A-75E5141CE0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A75B0-4939-2B86-3505-88158D7F2B4B}"/>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204917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5ACA8-4012-7D03-1A34-2C2972FCE2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EAB755-C583-C803-9831-BDF286F199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63BDB2-E5C8-73D7-083B-74FDCA6AEAE4}"/>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5" name="Footer Placeholder 4">
            <a:extLst>
              <a:ext uri="{FF2B5EF4-FFF2-40B4-BE49-F238E27FC236}">
                <a16:creationId xmlns:a16="http://schemas.microsoft.com/office/drawing/2014/main" id="{E62A1E0D-C251-C3FF-DFFE-376DBA5C0E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E387BC-6CFF-3ECE-62E6-050D9FF4A7E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53075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F90A6-A397-BDBB-6D34-A49AB2AD30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4C3B58-ED07-E025-0375-51F8FA78A9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2B65B4-DDC8-12C6-1FC0-31ECC5DF4D8C}"/>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5" name="Footer Placeholder 4">
            <a:extLst>
              <a:ext uri="{FF2B5EF4-FFF2-40B4-BE49-F238E27FC236}">
                <a16:creationId xmlns:a16="http://schemas.microsoft.com/office/drawing/2014/main" id="{418515B1-731C-9432-41D8-48E27EFCC4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3DB798-F943-1C4B-130B-A66BD2D36885}"/>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74006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F3F7B-23E8-9341-2A31-72F8A3ABDA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59F930-C669-903D-28CB-0F863FCAE0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855EBC-53DD-6A1F-8DFB-F6292FD55D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54E1A-BA94-AB37-C202-CDA98943BDD2}"/>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6" name="Footer Placeholder 5">
            <a:extLst>
              <a:ext uri="{FF2B5EF4-FFF2-40B4-BE49-F238E27FC236}">
                <a16:creationId xmlns:a16="http://schemas.microsoft.com/office/drawing/2014/main" id="{67BA89B0-837B-F1A0-3539-94085BF91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B334D7-86DC-DC35-0650-C6AB0CC38C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2719074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E8DE-5979-6156-FA25-77B51151EA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DC028D-40E7-F413-DB74-491CDE201F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41158E-42F6-A33E-8398-64215936E0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47BA1-64CE-1F26-2A9D-C9948383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97CAB0-B5DB-C478-E0C7-A11D98214A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6AE2E40-5D04-8E3C-8FD3-4B968CFFB97F}"/>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8" name="Footer Placeholder 7">
            <a:extLst>
              <a:ext uri="{FF2B5EF4-FFF2-40B4-BE49-F238E27FC236}">
                <a16:creationId xmlns:a16="http://schemas.microsoft.com/office/drawing/2014/main" id="{C354970A-47B2-0324-C69B-544DE1D2B1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7BBB4E-A823-B8DB-D5DD-D795346D972A}"/>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34479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ADD83-B030-E963-0B8C-E3A47F0258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CCFE27-2856-B514-CC1B-94D29D83113B}"/>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4" name="Footer Placeholder 3">
            <a:extLst>
              <a:ext uri="{FF2B5EF4-FFF2-40B4-BE49-F238E27FC236}">
                <a16:creationId xmlns:a16="http://schemas.microsoft.com/office/drawing/2014/main" id="{9BA0A268-398D-30F7-4A38-858A7FB851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E0FE1D-2C8A-5816-67C3-EF2153AA865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701446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AE5FED-3361-5909-8C45-89689D177D8F}"/>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3" name="Footer Placeholder 2">
            <a:extLst>
              <a:ext uri="{FF2B5EF4-FFF2-40B4-BE49-F238E27FC236}">
                <a16:creationId xmlns:a16="http://schemas.microsoft.com/office/drawing/2014/main" id="{592435DD-965D-4259-BDC1-052AAEADE7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B5E01A-DAEB-0638-40F5-949B5562A401}"/>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199109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3C86-211B-0B7A-6113-3CCB13E41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D79593-2BCB-5498-FBE4-C51474B074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03BAE8-770B-FCE9-80C7-6C23000124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AEF8FB-EFD0-ED5C-4166-829FDB277605}"/>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6" name="Footer Placeholder 5">
            <a:extLst>
              <a:ext uri="{FF2B5EF4-FFF2-40B4-BE49-F238E27FC236}">
                <a16:creationId xmlns:a16="http://schemas.microsoft.com/office/drawing/2014/main" id="{D2A0DB4F-F759-2DBA-4454-590AA5B49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986FB-BEF2-C30C-654F-1EA1CA753113}"/>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405839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B881-DE68-1270-3B9E-77352CD06F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842BFE-1C42-802D-5155-B7DBFD8CDF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A3388-FE44-AF22-B34D-8395B605D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71F386-7D97-5D06-24EA-AF9D9D277122}"/>
              </a:ext>
            </a:extLst>
          </p:cNvPr>
          <p:cNvSpPr>
            <a:spLocks noGrp="1"/>
          </p:cNvSpPr>
          <p:nvPr>
            <p:ph type="dt" sz="half" idx="10"/>
          </p:nvPr>
        </p:nvSpPr>
        <p:spPr/>
        <p:txBody>
          <a:bodyPr/>
          <a:lstStyle/>
          <a:p>
            <a:fld id="{9D85D3B1-6411-4485-BA13-29F06FD8530F}" type="datetimeFigureOut">
              <a:rPr lang="en-US" smtClean="0"/>
              <a:t>11/23/2022</a:t>
            </a:fld>
            <a:endParaRPr lang="en-US"/>
          </a:p>
        </p:txBody>
      </p:sp>
      <p:sp>
        <p:nvSpPr>
          <p:cNvPr id="6" name="Footer Placeholder 5">
            <a:extLst>
              <a:ext uri="{FF2B5EF4-FFF2-40B4-BE49-F238E27FC236}">
                <a16:creationId xmlns:a16="http://schemas.microsoft.com/office/drawing/2014/main" id="{A935D03F-F0FE-DF06-14E3-358959FAFF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BC480-77CC-F0B6-F761-CA6C26B0BA69}"/>
              </a:ext>
            </a:extLst>
          </p:cNvPr>
          <p:cNvSpPr>
            <a:spLocks noGrp="1"/>
          </p:cNvSpPr>
          <p:nvPr>
            <p:ph type="sldNum" sz="quarter" idx="12"/>
          </p:nvPr>
        </p:nvSpPr>
        <p:spPr/>
        <p:txBody>
          <a:bodyPr/>
          <a:lstStyle/>
          <a:p>
            <a:fld id="{C6D9833A-D80D-44E5-B523-0065CE583D30}" type="slidenum">
              <a:rPr lang="en-US" smtClean="0"/>
              <a:t>‹#›</a:t>
            </a:fld>
            <a:endParaRPr lang="en-US"/>
          </a:p>
        </p:txBody>
      </p:sp>
    </p:spTree>
    <p:extLst>
      <p:ext uri="{BB962C8B-B14F-4D97-AF65-F5344CB8AC3E}">
        <p14:creationId xmlns:p14="http://schemas.microsoft.com/office/powerpoint/2010/main" val="317919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5CF42E-559A-C0BF-FB5B-724C65316A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B7154B-7F75-A4F3-AA10-BC5441F798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B76A7-C037-46AF-9973-43B7055F8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85D3B1-6411-4485-BA13-29F06FD8530F}" type="datetimeFigureOut">
              <a:rPr lang="en-US" smtClean="0"/>
              <a:t>11/23/2022</a:t>
            </a:fld>
            <a:endParaRPr lang="en-US"/>
          </a:p>
        </p:txBody>
      </p:sp>
      <p:sp>
        <p:nvSpPr>
          <p:cNvPr id="5" name="Footer Placeholder 4">
            <a:extLst>
              <a:ext uri="{FF2B5EF4-FFF2-40B4-BE49-F238E27FC236}">
                <a16:creationId xmlns:a16="http://schemas.microsoft.com/office/drawing/2014/main" id="{9D9E2787-F42E-B268-E304-248067007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AB92F7-A713-725C-26A5-60E546FFC9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D9833A-D80D-44E5-B523-0065CE583D30}" type="slidenum">
              <a:rPr lang="en-US" smtClean="0"/>
              <a:t>‹#›</a:t>
            </a:fld>
            <a:endParaRPr lang="en-US"/>
          </a:p>
        </p:txBody>
      </p:sp>
      <p:pic>
        <p:nvPicPr>
          <p:cNvPr id="9" name="Picture 8" descr="A picture containing shape&#10;&#10;Description automatically generated">
            <a:extLst>
              <a:ext uri="{FF2B5EF4-FFF2-40B4-BE49-F238E27FC236}">
                <a16:creationId xmlns:a16="http://schemas.microsoft.com/office/drawing/2014/main" id="{E78BC32C-F326-4E92-8B8C-7A231CDC9CC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24000" y="285750"/>
            <a:ext cx="1085850" cy="1085850"/>
          </a:xfrm>
          <a:prstGeom prst="rect">
            <a:avLst/>
          </a:prstGeom>
        </p:spPr>
      </p:pic>
    </p:spTree>
    <p:extLst>
      <p:ext uri="{BB962C8B-B14F-4D97-AF65-F5344CB8AC3E}">
        <p14:creationId xmlns:p14="http://schemas.microsoft.com/office/powerpoint/2010/main" val="1211639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1.wdp"/><Relationship Id="rId5" Type="http://schemas.openxmlformats.org/officeDocument/2006/relationships/image" Target="../media/image5.pn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32.jpe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33.png"/><Relationship Id="rId4" Type="http://schemas.openxmlformats.org/officeDocument/2006/relationships/image" Target="../media/image4.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microsoft.com/office/2007/relationships/hdphoto" Target="../media/hdphoto2.wdp"/><Relationship Id="rId5" Type="http://schemas.openxmlformats.org/officeDocument/2006/relationships/image" Target="../media/image5.png"/><Relationship Id="rId10" Type="http://schemas.openxmlformats.org/officeDocument/2006/relationships/image" Target="../media/image31.png"/><Relationship Id="rId4" Type="http://schemas.openxmlformats.org/officeDocument/2006/relationships/image" Target="../media/image4.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4.png"/></Relationships>
</file>

<file path=ppt/slides/_rels/slide2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3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21.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audio1.wav"/><Relationship Id="rId16"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22.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4274D250-4676-0A96-53AB-C2FAEE79E05A}"/>
              </a:ext>
            </a:extLst>
          </p:cNvPr>
          <p:cNvGrpSpPr/>
          <p:nvPr/>
        </p:nvGrpSpPr>
        <p:grpSpPr>
          <a:xfrm>
            <a:off x="0" y="0"/>
            <a:ext cx="12192000" cy="6858000"/>
            <a:chOff x="0" y="0"/>
            <a:chExt cx="12192000" cy="6858000"/>
          </a:xfrm>
        </p:grpSpPr>
        <p:sp>
          <p:nvSpPr>
            <p:cNvPr id="2" name="TextBox 2">
              <a:extLst>
                <a:ext uri="{FF2B5EF4-FFF2-40B4-BE49-F238E27FC236}">
                  <a16:creationId xmlns:a16="http://schemas.microsoft.com/office/drawing/2014/main" id="{4D9CD571-DA9D-D14F-17DE-84AB74D56724}"/>
                </a:ext>
              </a:extLst>
            </p:cNvPr>
            <p:cNvSpPr txBox="1"/>
            <p:nvPr/>
          </p:nvSpPr>
          <p:spPr>
            <a:xfrm>
              <a:off x="4802544" y="3244334"/>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ea typeface="+mn-ea"/>
                  <a:cs typeface="+mn-cs"/>
                </a:rPr>
                <a:t>Nguyễn</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Thị</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Ái</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Quyên</a:t>
              </a:r>
              <a:endParaRPr kumimoji="0" lang="en-US" sz="1800" b="0" i="0" u="none" strike="noStrike" kern="1200" cap="none" spc="0" normalizeH="0" baseline="0" noProof="0" dirty="0">
                <a:ln>
                  <a:noFill/>
                </a:ln>
                <a:solidFill>
                  <a:prstClr val="black"/>
                </a:solidFill>
                <a:effectLst/>
                <a:uLnTx/>
                <a:uFillTx/>
                <a:ea typeface="+mn-ea"/>
                <a:cs typeface="+mn-cs"/>
              </a:endParaRPr>
            </a:p>
          </p:txBody>
        </p:sp>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2" name="Picture 21" descr="A picture containing text, doll, vector graphics&#10;&#10;Description automatically generated">
            <a:extLst>
              <a:ext uri="{FF2B5EF4-FFF2-40B4-BE49-F238E27FC236}">
                <a16:creationId xmlns:a16="http://schemas.microsoft.com/office/drawing/2014/main" id="{B0286C4D-1D7A-B5C2-E939-2B3291CF4EF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6632" y="2722773"/>
            <a:ext cx="2473034" cy="4310634"/>
          </a:xfrm>
          <a:prstGeom prst="rect">
            <a:avLst/>
          </a:prstGeom>
        </p:spPr>
      </p:pic>
      <p:sp>
        <p:nvSpPr>
          <p:cNvPr id="34" name="Rectangle: Rounded Corners 33">
            <a:extLst>
              <a:ext uri="{FF2B5EF4-FFF2-40B4-BE49-F238E27FC236}">
                <a16:creationId xmlns:a16="http://schemas.microsoft.com/office/drawing/2014/main" id="{08368E7A-F1AB-0252-8FE5-90F27629D71C}"/>
              </a:ext>
            </a:extLst>
          </p:cNvPr>
          <p:cNvSpPr/>
          <p:nvPr/>
        </p:nvSpPr>
        <p:spPr>
          <a:xfrm>
            <a:off x="2521861" y="156834"/>
            <a:ext cx="7128576" cy="771412"/>
          </a:xfrm>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2398" y="55296"/>
                  <a:pt x="65755" y="-10502"/>
                  <a:pt x="108946" y="0"/>
                </a:cubicBezTo>
                <a:cubicBezTo>
                  <a:pt x="3779918" y="122837"/>
                  <a:pt x="5496576" y="-282120"/>
                  <a:pt x="7019629" y="0"/>
                </a:cubicBezTo>
                <a:cubicBezTo>
                  <a:pt x="7061227" y="-2890"/>
                  <a:pt x="7143039" y="23931"/>
                  <a:pt x="7128576" y="77218"/>
                </a:cubicBezTo>
                <a:cubicBezTo>
                  <a:pt x="7175528" y="136655"/>
                  <a:pt x="7086448" y="577469"/>
                  <a:pt x="7128576" y="694193"/>
                </a:cubicBezTo>
                <a:cubicBezTo>
                  <a:pt x="7116276" y="748340"/>
                  <a:pt x="7095391" y="770972"/>
                  <a:pt x="7019629" y="771412"/>
                </a:cubicBezTo>
                <a:cubicBezTo>
                  <a:pt x="4558988" y="686767"/>
                  <a:pt x="2921847" y="705202"/>
                  <a:pt x="108946" y="771412"/>
                </a:cubicBezTo>
                <a:cubicBezTo>
                  <a:pt x="47641" y="765144"/>
                  <a:pt x="514" y="757924"/>
                  <a:pt x="0" y="694193"/>
                </a:cubicBezTo>
                <a:cubicBezTo>
                  <a:pt x="-79191" y="568237"/>
                  <a:pt x="84133" y="147007"/>
                  <a:pt x="0" y="77218"/>
                </a:cubicBezTo>
                <a:close/>
              </a:path>
              <a:path w="7128576" h="771412" stroke="0" extrusionOk="0">
                <a:moveTo>
                  <a:pt x="0" y="77218"/>
                </a:moveTo>
                <a:cubicBezTo>
                  <a:pt x="-13468" y="37598"/>
                  <a:pt x="57178" y="-9942"/>
                  <a:pt x="108946" y="0"/>
                </a:cubicBezTo>
                <a:cubicBezTo>
                  <a:pt x="2584037" y="-406501"/>
                  <a:pt x="5436529" y="239530"/>
                  <a:pt x="7019629" y="0"/>
                </a:cubicBezTo>
                <a:cubicBezTo>
                  <a:pt x="7065382" y="-523"/>
                  <a:pt x="7128252" y="48413"/>
                  <a:pt x="7128576" y="77218"/>
                </a:cubicBezTo>
                <a:cubicBezTo>
                  <a:pt x="7138749" y="381335"/>
                  <a:pt x="7095003" y="623741"/>
                  <a:pt x="7128576" y="694193"/>
                </a:cubicBezTo>
                <a:cubicBezTo>
                  <a:pt x="7131849" y="743727"/>
                  <a:pt x="7056411" y="764018"/>
                  <a:pt x="7019629" y="771412"/>
                </a:cubicBezTo>
                <a:cubicBezTo>
                  <a:pt x="5902985" y="735018"/>
                  <a:pt x="1056932" y="832167"/>
                  <a:pt x="108946" y="771412"/>
                </a:cubicBezTo>
                <a:cubicBezTo>
                  <a:pt x="44554" y="762702"/>
                  <a:pt x="-159" y="726488"/>
                  <a:pt x="0" y="694193"/>
                </a:cubicBezTo>
                <a:cubicBezTo>
                  <a:pt x="40069" y="588147"/>
                  <a:pt x="26685" y="333911"/>
                  <a:pt x="0" y="77218"/>
                </a:cubicBezTo>
                <a:close/>
              </a:path>
              <a:path w="7128576" h="771412" fill="none" stroke="0" extrusionOk="0">
                <a:moveTo>
                  <a:pt x="0" y="77218"/>
                </a:moveTo>
                <a:cubicBezTo>
                  <a:pt x="-1508" y="31875"/>
                  <a:pt x="54746" y="-781"/>
                  <a:pt x="108946" y="0"/>
                </a:cubicBezTo>
                <a:cubicBezTo>
                  <a:pt x="3476621" y="115573"/>
                  <a:pt x="5446213" y="69962"/>
                  <a:pt x="7019629" y="0"/>
                </a:cubicBezTo>
                <a:cubicBezTo>
                  <a:pt x="7076745" y="863"/>
                  <a:pt x="7138924" y="31071"/>
                  <a:pt x="7128576" y="77218"/>
                </a:cubicBezTo>
                <a:cubicBezTo>
                  <a:pt x="7160930" y="170864"/>
                  <a:pt x="7092247" y="567388"/>
                  <a:pt x="7128576" y="694193"/>
                </a:cubicBezTo>
                <a:cubicBezTo>
                  <a:pt x="7120478" y="747679"/>
                  <a:pt x="7090963" y="762810"/>
                  <a:pt x="7019629" y="771412"/>
                </a:cubicBezTo>
                <a:cubicBezTo>
                  <a:pt x="4365080" y="681228"/>
                  <a:pt x="3377606" y="707827"/>
                  <a:pt x="108946" y="771412"/>
                </a:cubicBezTo>
                <a:cubicBezTo>
                  <a:pt x="48384" y="769222"/>
                  <a:pt x="10162" y="747492"/>
                  <a:pt x="0" y="694193"/>
                </a:cubicBezTo>
                <a:cubicBezTo>
                  <a:pt x="-69177" y="584721"/>
                  <a:pt x="55328" y="166284"/>
                  <a:pt x="0" y="77218"/>
                </a:cubicBezTo>
                <a:close/>
              </a:path>
              <a:path w="7128576" h="771412" fill="none" stroke="0" extrusionOk="0">
                <a:moveTo>
                  <a:pt x="0" y="77218"/>
                </a:moveTo>
                <a:cubicBezTo>
                  <a:pt x="1536" y="46499"/>
                  <a:pt x="64280" y="-6176"/>
                  <a:pt x="108946" y="0"/>
                </a:cubicBezTo>
                <a:cubicBezTo>
                  <a:pt x="3576351" y="161670"/>
                  <a:pt x="5547670" y="-165368"/>
                  <a:pt x="7019629" y="0"/>
                </a:cubicBezTo>
                <a:cubicBezTo>
                  <a:pt x="7068052" y="-1092"/>
                  <a:pt x="7141234" y="30167"/>
                  <a:pt x="7128576" y="77218"/>
                </a:cubicBezTo>
                <a:cubicBezTo>
                  <a:pt x="7170751" y="144219"/>
                  <a:pt x="7088051" y="575277"/>
                  <a:pt x="7128576" y="694193"/>
                </a:cubicBezTo>
                <a:cubicBezTo>
                  <a:pt x="7120522" y="744038"/>
                  <a:pt x="7088471" y="767190"/>
                  <a:pt x="7019629" y="771412"/>
                </a:cubicBezTo>
                <a:cubicBezTo>
                  <a:pt x="4518620" y="518834"/>
                  <a:pt x="3203602" y="496485"/>
                  <a:pt x="108946" y="771412"/>
                </a:cubicBezTo>
                <a:cubicBezTo>
                  <a:pt x="43776" y="757672"/>
                  <a:pt x="9975" y="749804"/>
                  <a:pt x="0" y="694193"/>
                </a:cubicBezTo>
                <a:cubicBezTo>
                  <a:pt x="-90219" y="577106"/>
                  <a:pt x="82897" y="150759"/>
                  <a:pt x="0" y="77218"/>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custGeom>
                    <a:avLst/>
                    <a:gdLst>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 name="connsiteX0" fmla="*/ 0 w 7128576"/>
                      <a:gd name="connsiteY0" fmla="*/ 77218 h 771412"/>
                      <a:gd name="connsiteX1" fmla="*/ 108946 w 7128576"/>
                      <a:gd name="connsiteY1" fmla="*/ 0 h 771412"/>
                      <a:gd name="connsiteX2" fmla="*/ 7019629 w 7128576"/>
                      <a:gd name="connsiteY2" fmla="*/ 0 h 771412"/>
                      <a:gd name="connsiteX3" fmla="*/ 7128576 w 7128576"/>
                      <a:gd name="connsiteY3" fmla="*/ 77218 h 771412"/>
                      <a:gd name="connsiteX4" fmla="*/ 7128576 w 7128576"/>
                      <a:gd name="connsiteY4" fmla="*/ 694193 h 771412"/>
                      <a:gd name="connsiteX5" fmla="*/ 7019629 w 7128576"/>
                      <a:gd name="connsiteY5" fmla="*/ 771412 h 771412"/>
                      <a:gd name="connsiteX6" fmla="*/ 108946 w 7128576"/>
                      <a:gd name="connsiteY6" fmla="*/ 771412 h 771412"/>
                      <a:gd name="connsiteX7" fmla="*/ 0 w 7128576"/>
                      <a:gd name="connsiteY7" fmla="*/ 694193 h 771412"/>
                      <a:gd name="connsiteX8" fmla="*/ 0 w 7128576"/>
                      <a:gd name="connsiteY8" fmla="*/ 77218 h 77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28576" h="771412" fill="none" extrusionOk="0">
                        <a:moveTo>
                          <a:pt x="0" y="77218"/>
                        </a:moveTo>
                        <a:cubicBezTo>
                          <a:pt x="1857" y="49888"/>
                          <a:pt x="62211" y="-7893"/>
                          <a:pt x="108946" y="0"/>
                        </a:cubicBezTo>
                        <a:cubicBezTo>
                          <a:pt x="3594738" y="119944"/>
                          <a:pt x="5331242" y="-33480"/>
                          <a:pt x="7019629" y="0"/>
                        </a:cubicBezTo>
                        <a:cubicBezTo>
                          <a:pt x="7070992" y="-1261"/>
                          <a:pt x="7139053" y="27177"/>
                          <a:pt x="7128576" y="77218"/>
                        </a:cubicBezTo>
                        <a:cubicBezTo>
                          <a:pt x="7171520" y="138570"/>
                          <a:pt x="7081013" y="571199"/>
                          <a:pt x="7128576" y="694193"/>
                        </a:cubicBezTo>
                        <a:cubicBezTo>
                          <a:pt x="7120859" y="743472"/>
                          <a:pt x="7092119" y="771090"/>
                          <a:pt x="7019629" y="771412"/>
                        </a:cubicBezTo>
                        <a:cubicBezTo>
                          <a:pt x="4527127" y="684317"/>
                          <a:pt x="3149224" y="728014"/>
                          <a:pt x="108946" y="771412"/>
                        </a:cubicBezTo>
                        <a:cubicBezTo>
                          <a:pt x="47845" y="766449"/>
                          <a:pt x="326" y="749005"/>
                          <a:pt x="0" y="694193"/>
                        </a:cubicBezTo>
                        <a:cubicBezTo>
                          <a:pt x="-78545" y="569616"/>
                          <a:pt x="76237" y="150563"/>
                          <a:pt x="0" y="77218"/>
                        </a:cubicBezTo>
                        <a:close/>
                      </a:path>
                      <a:path w="7128576" h="771412" stroke="0" extrusionOk="0">
                        <a:moveTo>
                          <a:pt x="0" y="77218"/>
                        </a:moveTo>
                        <a:cubicBezTo>
                          <a:pt x="-5231" y="30838"/>
                          <a:pt x="56005" y="-7149"/>
                          <a:pt x="108946" y="0"/>
                        </a:cubicBezTo>
                        <a:cubicBezTo>
                          <a:pt x="2572879" y="-318880"/>
                          <a:pt x="5527633" y="107917"/>
                          <a:pt x="7019629" y="0"/>
                        </a:cubicBezTo>
                        <a:cubicBezTo>
                          <a:pt x="7066883" y="-226"/>
                          <a:pt x="7129568" y="42008"/>
                          <a:pt x="7128576" y="77218"/>
                        </a:cubicBezTo>
                        <a:cubicBezTo>
                          <a:pt x="7127414" y="377975"/>
                          <a:pt x="7091066" y="616748"/>
                          <a:pt x="7128576" y="694193"/>
                        </a:cubicBezTo>
                        <a:cubicBezTo>
                          <a:pt x="7125825" y="741826"/>
                          <a:pt x="7065276" y="765821"/>
                          <a:pt x="7019629" y="771412"/>
                        </a:cubicBezTo>
                        <a:cubicBezTo>
                          <a:pt x="5963967" y="729207"/>
                          <a:pt x="1055847" y="804916"/>
                          <a:pt x="108946" y="771412"/>
                        </a:cubicBezTo>
                        <a:cubicBezTo>
                          <a:pt x="44215" y="763231"/>
                          <a:pt x="1867" y="730987"/>
                          <a:pt x="0" y="694193"/>
                        </a:cubicBezTo>
                        <a:cubicBezTo>
                          <a:pt x="43822" y="583261"/>
                          <a:pt x="59832" y="339986"/>
                          <a:pt x="0" y="77218"/>
                        </a:cubicBezTo>
                        <a:close/>
                      </a:path>
                      <a:path w="7128576" h="771412" fill="none" stroke="0" extrusionOk="0">
                        <a:moveTo>
                          <a:pt x="0" y="77218"/>
                        </a:moveTo>
                        <a:cubicBezTo>
                          <a:pt x="292" y="33777"/>
                          <a:pt x="63201" y="-618"/>
                          <a:pt x="108946" y="0"/>
                        </a:cubicBezTo>
                        <a:cubicBezTo>
                          <a:pt x="3311065" y="187084"/>
                          <a:pt x="5572330" y="-153444"/>
                          <a:pt x="7019629" y="0"/>
                        </a:cubicBezTo>
                        <a:cubicBezTo>
                          <a:pt x="7074262" y="-437"/>
                          <a:pt x="7134022" y="32697"/>
                          <a:pt x="7128576" y="77218"/>
                        </a:cubicBezTo>
                        <a:cubicBezTo>
                          <a:pt x="7144353" y="155945"/>
                          <a:pt x="7083849" y="562087"/>
                          <a:pt x="7128576" y="694193"/>
                        </a:cubicBezTo>
                        <a:cubicBezTo>
                          <a:pt x="7119870" y="746772"/>
                          <a:pt x="7087745" y="767169"/>
                          <a:pt x="7019629" y="771412"/>
                        </a:cubicBezTo>
                        <a:cubicBezTo>
                          <a:pt x="4448509" y="621787"/>
                          <a:pt x="3390666" y="639392"/>
                          <a:pt x="108946" y="771412"/>
                        </a:cubicBezTo>
                        <a:cubicBezTo>
                          <a:pt x="47743" y="767913"/>
                          <a:pt x="6356" y="745642"/>
                          <a:pt x="0" y="694193"/>
                        </a:cubicBezTo>
                        <a:cubicBezTo>
                          <a:pt x="-81564" y="577061"/>
                          <a:pt x="67652" y="155759"/>
                          <a:pt x="0" y="7721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ea typeface="+mn-ea"/>
              <a:cs typeface="+mn-cs"/>
            </a:endParaRPr>
          </a:p>
        </p:txBody>
      </p:sp>
      <p:sp>
        <p:nvSpPr>
          <p:cNvPr id="26" name="TextBox 25">
            <a:extLst>
              <a:ext uri="{FF2B5EF4-FFF2-40B4-BE49-F238E27FC236}">
                <a16:creationId xmlns:a16="http://schemas.microsoft.com/office/drawing/2014/main" id="{0AB7DF89-BF83-2883-3D2E-FE0E554B1E02}"/>
              </a:ext>
            </a:extLst>
          </p:cNvPr>
          <p:cNvSpPr txBox="1"/>
          <p:nvPr/>
        </p:nvSpPr>
        <p:spPr>
          <a:xfrm>
            <a:off x="2541563" y="241243"/>
            <a:ext cx="710887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rPr>
              <a:t>Thứ</a:t>
            </a:r>
            <a:r>
              <a:rPr kumimoji="0" lang="en-US" sz="3600" b="1" i="0" u="none" strike="noStrike" kern="1200" cap="none" spc="0" normalizeH="0" baseline="0" noProof="0" dirty="0">
                <a:ln>
                  <a:noFill/>
                </a:ln>
                <a:solidFill>
                  <a:srgbClr val="002060"/>
                </a:solidFill>
                <a:effectLst/>
                <a:uLnTx/>
                <a:uFillTx/>
              </a:rPr>
              <a:t>….</a:t>
            </a:r>
            <a:r>
              <a:rPr kumimoji="0" lang="en-US" sz="3600" b="1" i="0" u="none" strike="noStrike" kern="1200" cap="none" spc="0" normalizeH="0" baseline="0" noProof="0" dirty="0" err="1">
                <a:ln>
                  <a:noFill/>
                </a:ln>
                <a:solidFill>
                  <a:srgbClr val="002060"/>
                </a:solidFill>
                <a:effectLst/>
                <a:uLnTx/>
                <a:uFillTx/>
              </a:rPr>
              <a:t>ngà</a:t>
            </a:r>
            <a:r>
              <a:rPr lang="en-US" sz="3600" b="1" dirty="0">
                <a:solidFill>
                  <a:srgbClr val="002060"/>
                </a:solidFill>
              </a:rPr>
              <a:t>y….</a:t>
            </a:r>
            <a:r>
              <a:rPr lang="en-US" sz="3600" b="1" dirty="0" err="1">
                <a:solidFill>
                  <a:srgbClr val="002060"/>
                </a:solidFill>
              </a:rPr>
              <a:t>tháng</a:t>
            </a:r>
            <a:r>
              <a:rPr lang="en-US" sz="3600" b="1" dirty="0">
                <a:solidFill>
                  <a:srgbClr val="002060"/>
                </a:solidFill>
              </a:rPr>
              <a:t>…</a:t>
            </a:r>
            <a:r>
              <a:rPr lang="en-US" sz="3600" b="1" dirty="0" err="1">
                <a:solidFill>
                  <a:srgbClr val="002060"/>
                </a:solidFill>
              </a:rPr>
              <a:t>năm</a:t>
            </a:r>
            <a:r>
              <a:rPr lang="en-US" sz="3600" b="1" dirty="0">
                <a:solidFill>
                  <a:srgbClr val="002060"/>
                </a:solidFill>
              </a:rPr>
              <a:t>….</a:t>
            </a:r>
            <a:endParaRPr kumimoji="0" lang="en-US" sz="3600" b="1" i="0" u="none" strike="noStrike" kern="1200" cap="none" spc="0" normalizeH="0" baseline="0" noProof="0" dirty="0">
              <a:ln>
                <a:noFill/>
              </a:ln>
              <a:solidFill>
                <a:srgbClr val="002060"/>
              </a:solidFill>
              <a:effectLst/>
              <a:uLnTx/>
              <a:uFillTx/>
            </a:endParaRPr>
          </a:p>
        </p:txBody>
      </p:sp>
      <p:pic>
        <p:nvPicPr>
          <p:cNvPr id="37" name="Picture 36" descr="A picture containing clipart&#10;&#10;Description automatically generated">
            <a:extLst>
              <a:ext uri="{FF2B5EF4-FFF2-40B4-BE49-F238E27FC236}">
                <a16:creationId xmlns:a16="http://schemas.microsoft.com/office/drawing/2014/main" id="{FD87C41E-1BDB-71EC-951B-6A15B6BDD5B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521861" y="-1948171"/>
            <a:ext cx="1387819" cy="1838504"/>
          </a:xfrm>
          <a:prstGeom prst="rect">
            <a:avLst/>
          </a:prstGeom>
        </p:spPr>
      </p:pic>
      <p:sp>
        <p:nvSpPr>
          <p:cNvPr id="4" name="TextBox 3">
            <a:extLst>
              <a:ext uri="{FF2B5EF4-FFF2-40B4-BE49-F238E27FC236}">
                <a16:creationId xmlns:a16="http://schemas.microsoft.com/office/drawing/2014/main" id="{156A97EC-1872-A65C-18F2-62B28F88BD08}"/>
              </a:ext>
            </a:extLst>
          </p:cNvPr>
          <p:cNvSpPr txBox="1"/>
          <p:nvPr/>
        </p:nvSpPr>
        <p:spPr>
          <a:xfrm>
            <a:off x="4785064" y="822142"/>
            <a:ext cx="2621871" cy="830997"/>
          </a:xfrm>
          <a:prstGeom prst="rect">
            <a:avLst/>
          </a:prstGeom>
          <a:noFill/>
          <a:effectLst>
            <a:glow rad="228600">
              <a:schemeClr val="accent3">
                <a:satMod val="175000"/>
                <a:alpha val="40000"/>
              </a:schemeClr>
            </a:glo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err="1">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rPr>
              <a:t>Toán</a:t>
            </a:r>
            <a:endParaRPr kumimoji="0" lang="en-US" sz="6600" b="0" i="0" u="none" strike="noStrike" kern="1200" cap="none" spc="0" normalizeH="0" baseline="0" noProof="0" dirty="0">
              <a:ln w="19050">
                <a:solidFill>
                  <a:srgbClr val="C00000"/>
                </a:solidFill>
                <a:prstDash val="solid"/>
              </a:ln>
              <a:solidFill>
                <a:srgbClr val="FF9999"/>
              </a:solidFill>
              <a:effectLst>
                <a:glow rad="76200">
                  <a:prstClr val="white"/>
                </a:glow>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LNTH-LuoLuoNotangYuanTi 1" pitchFamily="2" charset="-128"/>
            </a:endParaRPr>
          </a:p>
        </p:txBody>
      </p:sp>
      <p:sp>
        <p:nvSpPr>
          <p:cNvPr id="14" name="Rectangle: Rounded Corners 13">
            <a:extLst>
              <a:ext uri="{FF2B5EF4-FFF2-40B4-BE49-F238E27FC236}">
                <a16:creationId xmlns:a16="http://schemas.microsoft.com/office/drawing/2014/main" id="{7876DB96-3019-41A4-9419-B490163C5D1F}"/>
              </a:ext>
            </a:extLst>
          </p:cNvPr>
          <p:cNvSpPr/>
          <p:nvPr/>
        </p:nvSpPr>
        <p:spPr>
          <a:xfrm>
            <a:off x="1581150" y="1819275"/>
            <a:ext cx="9096375" cy="2876550"/>
          </a:xfrm>
          <a:prstGeom prst="roundRect">
            <a:avLst>
              <a:gd name="adj" fmla="val 21406"/>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a:extLst>
              <a:ext uri="{FF2B5EF4-FFF2-40B4-BE49-F238E27FC236}">
                <a16:creationId xmlns:a16="http://schemas.microsoft.com/office/drawing/2014/main" id="{FDF87283-7C98-4F1C-8130-FBD178F9E252}"/>
              </a:ext>
            </a:extLst>
          </p:cNvPr>
          <p:cNvPicPr>
            <a:picLocks noChangeAspect="1"/>
          </p:cNvPicPr>
          <p:nvPr/>
        </p:nvPicPr>
        <p:blipFill>
          <a:blip r:embed="rId14"/>
          <a:stretch>
            <a:fillRect/>
          </a:stretch>
        </p:blipFill>
        <p:spPr>
          <a:xfrm>
            <a:off x="1784233" y="2245506"/>
            <a:ext cx="8547333" cy="2481287"/>
          </a:xfrm>
          <a:prstGeom prst="rect">
            <a:avLst/>
          </a:prstGeom>
        </p:spPr>
      </p:pic>
    </p:spTree>
    <p:extLst>
      <p:ext uri="{BB962C8B-B14F-4D97-AF65-F5344CB8AC3E}">
        <p14:creationId xmlns:p14="http://schemas.microsoft.com/office/powerpoint/2010/main" val="198543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50000" decel="50000" fill="hold" nodeType="withEffect">
                                  <p:stCondLst>
                                    <p:cond delay="0"/>
                                  </p:stCondLst>
                                  <p:childTnLst>
                                    <p:animMotion origin="layout" path="M -0.0026 0.39028 C -0.00208 0.39583 -0.00208 0.40139 -0.00169 0.40741 L 0.03906 0.4375 L 0.47175 0.42662 C 0.50625 0.47755 0.57878 0.5287 0.61302 0.58009 C 0.63047 0.64259 0.62396 0.7169 0.64193 0.77824 C 0.63047 0.86204 0.65183 1.15972 0.53685 1.0125 C 0.31992 1.03958 -0.00703 1.07431 -0.20052 1.01991 C -0.21653 0.94167 -0.1862 0.70787 -0.20221 0.62963 C -0.19596 0.57662 -0.05273 0.57847 -0.04622 0.525 C -0.02252 0.50718 -0.03932 0.42986 -0.01549 0.41204 " pathEditMode="relative" rAng="0" ptsTypes="AAAAAAAAAAA">
                                      <p:cBhvr>
                                        <p:cTn id="6" dur="7000" fill="hold"/>
                                        <p:tgtEl>
                                          <p:spTgt spid="37"/>
                                        </p:tgtEl>
                                        <p:attrNameLst>
                                          <p:attrName>ppt_x</p:attrName>
                                          <p:attrName>ppt_y</p:attrName>
                                        </p:attrNameLst>
                                      </p:cBhvr>
                                      <p:rCtr x="22083" y="33125"/>
                                    </p:animMotion>
                                  </p:childTnLst>
                                </p:cTn>
                              </p:par>
                              <p:par>
                                <p:cTn id="7" presetID="53" presetClass="entr" presetSubtype="16"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anim calcmode="lin" valueType="num">
                                      <p:cBhvr>
                                        <p:cTn id="9" dur="500" fill="hold"/>
                                        <p:tgtEl>
                                          <p:spTgt spid="26"/>
                                        </p:tgtEl>
                                        <p:attrNameLst>
                                          <p:attrName>ppt_w</p:attrName>
                                        </p:attrNameLst>
                                      </p:cBhvr>
                                      <p:tavLst>
                                        <p:tav tm="0">
                                          <p:val>
                                            <p:fltVal val="0"/>
                                          </p:val>
                                        </p:tav>
                                        <p:tav tm="100000">
                                          <p:val>
                                            <p:strVal val="#ppt_w"/>
                                          </p:val>
                                        </p:tav>
                                      </p:tavLst>
                                    </p:anim>
                                    <p:anim calcmode="lin" valueType="num">
                                      <p:cBhvr>
                                        <p:cTn id="10" dur="500" fill="hold"/>
                                        <p:tgtEl>
                                          <p:spTgt spid="26"/>
                                        </p:tgtEl>
                                        <p:attrNameLst>
                                          <p:attrName>ppt_h</p:attrName>
                                        </p:attrNameLst>
                                      </p:cBhvr>
                                      <p:tavLst>
                                        <p:tav tm="0">
                                          <p:val>
                                            <p:fltVal val="0"/>
                                          </p:val>
                                        </p:tav>
                                        <p:tav tm="100000">
                                          <p:val>
                                            <p:strVal val="#ppt_h"/>
                                          </p:val>
                                        </p:tav>
                                      </p:tavLst>
                                    </p:anim>
                                    <p:animEffect transition="in" filter="fade">
                                      <p:cBhvr>
                                        <p:cTn id="11" dur="500"/>
                                        <p:tgtEl>
                                          <p:spTgt spid="26"/>
                                        </p:tgtEl>
                                      </p:cBhvr>
                                    </p:animEffect>
                                  </p:childTnLst>
                                </p:cTn>
                              </p:par>
                              <p:par>
                                <p:cTn id="12" presetID="42"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2000"/>
                                        <p:tgtEl>
                                          <p:spTgt spid="11"/>
                                        </p:tgtEl>
                                      </p:cBhvr>
                                    </p:animEffect>
                                    <p:anim calcmode="lin" valueType="num">
                                      <p:cBhvr>
                                        <p:cTn id="15" dur="2000" fill="hold"/>
                                        <p:tgtEl>
                                          <p:spTgt spid="11"/>
                                        </p:tgtEl>
                                        <p:attrNameLst>
                                          <p:attrName>ppt_x</p:attrName>
                                        </p:attrNameLst>
                                      </p:cBhvr>
                                      <p:tavLst>
                                        <p:tav tm="0">
                                          <p:val>
                                            <p:strVal val="#ppt_x"/>
                                          </p:val>
                                        </p:tav>
                                        <p:tav tm="100000">
                                          <p:val>
                                            <p:strVal val="#ppt_x"/>
                                          </p:val>
                                        </p:tav>
                                      </p:tavLst>
                                    </p:anim>
                                    <p:anim calcmode="lin" valueType="num">
                                      <p:cBhvr>
                                        <p:cTn id="16" dur="2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ppt_x</p:attrName>
                                        </p:attrNameLst>
                                      </p:cBhvr>
                                      <p:tavLst>
                                        <p:tav tm="0">
                                          <p:val>
                                            <p:strVal val="#ppt_x"/>
                                          </p:val>
                                        </p:tav>
                                        <p:tav tm="100000">
                                          <p:val>
                                            <p:strVal val="#ppt_x"/>
                                          </p:val>
                                        </p:tav>
                                      </p:tavLst>
                                    </p:anim>
                                    <p:anim calcmode="lin" valueType="num">
                                      <p:cBhvr>
                                        <p:cTn id="21" dur="2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2000"/>
                                        <p:tgtEl>
                                          <p:spTgt spid="15"/>
                                        </p:tgtEl>
                                      </p:cBhvr>
                                    </p:animEffect>
                                    <p:anim calcmode="lin" valueType="num">
                                      <p:cBhvr>
                                        <p:cTn id="25" dur="2000" fill="hold"/>
                                        <p:tgtEl>
                                          <p:spTgt spid="15"/>
                                        </p:tgtEl>
                                        <p:attrNameLst>
                                          <p:attrName>ppt_x</p:attrName>
                                        </p:attrNameLst>
                                      </p:cBhvr>
                                      <p:tavLst>
                                        <p:tav tm="0">
                                          <p:val>
                                            <p:strVal val="#ppt_x"/>
                                          </p:val>
                                        </p:tav>
                                        <p:tav tm="100000">
                                          <p:val>
                                            <p:strVal val="#ppt_x"/>
                                          </p:val>
                                        </p:tav>
                                      </p:tavLst>
                                    </p:anim>
                                    <p:anim calcmode="lin" valueType="num">
                                      <p:cBhvr>
                                        <p:cTn id="26" dur="2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2000"/>
                                        <p:tgtEl>
                                          <p:spTgt spid="17"/>
                                        </p:tgtEl>
                                      </p:cBhvr>
                                    </p:animEffect>
                                    <p:anim calcmode="lin" valueType="num">
                                      <p:cBhvr>
                                        <p:cTn id="30" dur="2000" fill="hold"/>
                                        <p:tgtEl>
                                          <p:spTgt spid="17"/>
                                        </p:tgtEl>
                                        <p:attrNameLst>
                                          <p:attrName>ppt_x</p:attrName>
                                        </p:attrNameLst>
                                      </p:cBhvr>
                                      <p:tavLst>
                                        <p:tav tm="0">
                                          <p:val>
                                            <p:strVal val="#ppt_x"/>
                                          </p:val>
                                        </p:tav>
                                        <p:tav tm="100000">
                                          <p:val>
                                            <p:strVal val="#ppt_x"/>
                                          </p:val>
                                        </p:tav>
                                      </p:tavLst>
                                    </p:anim>
                                    <p:anim calcmode="lin" valueType="num">
                                      <p:cBhvr>
                                        <p:cTn id="31" dur="2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000"/>
                                        <p:tgtEl>
                                          <p:spTgt spid="21"/>
                                        </p:tgtEl>
                                      </p:cBhvr>
                                    </p:animEffect>
                                    <p:anim calcmode="lin" valueType="num">
                                      <p:cBhvr>
                                        <p:cTn id="35" dur="2000" fill="hold"/>
                                        <p:tgtEl>
                                          <p:spTgt spid="21"/>
                                        </p:tgtEl>
                                        <p:attrNameLst>
                                          <p:attrName>ppt_x</p:attrName>
                                        </p:attrNameLst>
                                      </p:cBhvr>
                                      <p:tavLst>
                                        <p:tav tm="0">
                                          <p:val>
                                            <p:strVal val="#ppt_x"/>
                                          </p:val>
                                        </p:tav>
                                        <p:tav tm="100000">
                                          <p:val>
                                            <p:strVal val="#ppt_x"/>
                                          </p:val>
                                        </p:tav>
                                      </p:tavLst>
                                    </p:anim>
                                    <p:anim calcmode="lin" valueType="num">
                                      <p:cBhvr>
                                        <p:cTn id="36" dur="2000" fill="hold"/>
                                        <p:tgtEl>
                                          <p:spTgt spid="21"/>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2000"/>
                                        <p:tgtEl>
                                          <p:spTgt spid="25"/>
                                        </p:tgtEl>
                                      </p:cBhvr>
                                    </p:animEffect>
                                    <p:anim calcmode="lin" valueType="num">
                                      <p:cBhvr>
                                        <p:cTn id="40" dur="2000" fill="hold"/>
                                        <p:tgtEl>
                                          <p:spTgt spid="25"/>
                                        </p:tgtEl>
                                        <p:attrNameLst>
                                          <p:attrName>ppt_x</p:attrName>
                                        </p:attrNameLst>
                                      </p:cBhvr>
                                      <p:tavLst>
                                        <p:tav tm="0">
                                          <p:val>
                                            <p:strVal val="#ppt_x"/>
                                          </p:val>
                                        </p:tav>
                                        <p:tav tm="100000">
                                          <p:val>
                                            <p:strVal val="#ppt_x"/>
                                          </p:val>
                                        </p:tav>
                                      </p:tavLst>
                                    </p:anim>
                                    <p:anim calcmode="lin" valueType="num">
                                      <p:cBhvr>
                                        <p:cTn id="41" dur="2000" fill="hold"/>
                                        <p:tgtEl>
                                          <p:spTgt spid="25"/>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2000"/>
                                        <p:tgtEl>
                                          <p:spTgt spid="23"/>
                                        </p:tgtEl>
                                      </p:cBhvr>
                                    </p:animEffect>
                                    <p:anim calcmode="lin" valueType="num">
                                      <p:cBhvr>
                                        <p:cTn id="45" dur="2000" fill="hold"/>
                                        <p:tgtEl>
                                          <p:spTgt spid="23"/>
                                        </p:tgtEl>
                                        <p:attrNameLst>
                                          <p:attrName>ppt_x</p:attrName>
                                        </p:attrNameLst>
                                      </p:cBhvr>
                                      <p:tavLst>
                                        <p:tav tm="0">
                                          <p:val>
                                            <p:strVal val="#ppt_x"/>
                                          </p:val>
                                        </p:tav>
                                        <p:tav tm="100000">
                                          <p:val>
                                            <p:strVal val="#ppt_x"/>
                                          </p:val>
                                        </p:tav>
                                      </p:tavLst>
                                    </p:anim>
                                    <p:anim calcmode="lin" valueType="num">
                                      <p:cBhvr>
                                        <p:cTn id="46" dur="2000" fill="hold"/>
                                        <p:tgtEl>
                                          <p:spTgt spid="23"/>
                                        </p:tgtEl>
                                        <p:attrNameLst>
                                          <p:attrName>ppt_y</p:attrName>
                                        </p:attrNameLst>
                                      </p:cBhvr>
                                      <p:tavLst>
                                        <p:tav tm="0">
                                          <p:val>
                                            <p:strVal val="#ppt_y+.1"/>
                                          </p:val>
                                        </p:tav>
                                        <p:tav tm="100000">
                                          <p:val>
                                            <p:strVal val="#ppt_y"/>
                                          </p:val>
                                        </p:tav>
                                      </p:tavLst>
                                    </p:anim>
                                  </p:childTnLst>
                                </p:cTn>
                              </p:par>
                              <p:par>
                                <p:cTn id="47" presetID="32" presetClass="emph" presetSubtype="0" repeatCount="indefinite" fill="hold" nodeType="withEffect">
                                  <p:stCondLst>
                                    <p:cond delay="0"/>
                                  </p:stCondLst>
                                  <p:childTnLst>
                                    <p:animRot by="120000">
                                      <p:cBhvr>
                                        <p:cTn id="48" dur="100" fill="hold">
                                          <p:stCondLst>
                                            <p:cond delay="0"/>
                                          </p:stCondLst>
                                        </p:cTn>
                                        <p:tgtEl>
                                          <p:spTgt spid="22"/>
                                        </p:tgtEl>
                                        <p:attrNameLst>
                                          <p:attrName>r</p:attrName>
                                        </p:attrNameLst>
                                      </p:cBhvr>
                                    </p:animRot>
                                    <p:animRot by="-240000">
                                      <p:cBhvr>
                                        <p:cTn id="49" dur="200" fill="hold">
                                          <p:stCondLst>
                                            <p:cond delay="200"/>
                                          </p:stCondLst>
                                        </p:cTn>
                                        <p:tgtEl>
                                          <p:spTgt spid="22"/>
                                        </p:tgtEl>
                                        <p:attrNameLst>
                                          <p:attrName>r</p:attrName>
                                        </p:attrNameLst>
                                      </p:cBhvr>
                                    </p:animRot>
                                    <p:animRot by="240000">
                                      <p:cBhvr>
                                        <p:cTn id="50" dur="200" fill="hold">
                                          <p:stCondLst>
                                            <p:cond delay="400"/>
                                          </p:stCondLst>
                                        </p:cTn>
                                        <p:tgtEl>
                                          <p:spTgt spid="22"/>
                                        </p:tgtEl>
                                        <p:attrNameLst>
                                          <p:attrName>r</p:attrName>
                                        </p:attrNameLst>
                                      </p:cBhvr>
                                    </p:animRot>
                                    <p:animRot by="-240000">
                                      <p:cBhvr>
                                        <p:cTn id="51" dur="200" fill="hold">
                                          <p:stCondLst>
                                            <p:cond delay="600"/>
                                          </p:stCondLst>
                                        </p:cTn>
                                        <p:tgtEl>
                                          <p:spTgt spid="22"/>
                                        </p:tgtEl>
                                        <p:attrNameLst>
                                          <p:attrName>r</p:attrName>
                                        </p:attrNameLst>
                                      </p:cBhvr>
                                    </p:animRot>
                                    <p:animRot by="120000">
                                      <p:cBhvr>
                                        <p:cTn id="52" dur="200" fill="hold">
                                          <p:stCondLst>
                                            <p:cond delay="800"/>
                                          </p:stCondLst>
                                        </p:cTn>
                                        <p:tgtEl>
                                          <p:spTgt spid="22"/>
                                        </p:tgtEl>
                                        <p:attrNameLst>
                                          <p:attrName>r</p:attrName>
                                        </p:attrNameLst>
                                      </p:cBhvr>
                                    </p:animRot>
                                  </p:childTnLst>
                                </p:cTn>
                              </p:par>
                              <p:par>
                                <p:cTn id="53" presetID="17" presetClass="entr" presetSubtype="1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strVal val="#ppt_h"/>
                                          </p:val>
                                        </p:tav>
                                        <p:tav tm="100000">
                                          <p:val>
                                            <p:strVal val="#ppt_h"/>
                                          </p:val>
                                        </p:tav>
                                      </p:tavLst>
                                    </p:anim>
                                  </p:childTnLst>
                                </p:cTn>
                              </p:par>
                              <p:par>
                                <p:cTn id="57" presetID="17" presetClass="entr" presetSubtype="10" fill="hold" nodeType="withEffect">
                                  <p:stCondLst>
                                    <p:cond delay="1000"/>
                                  </p:stCondLst>
                                  <p:childTnLst>
                                    <p:set>
                                      <p:cBhvr>
                                        <p:cTn id="58" dur="1" fill="hold">
                                          <p:stCondLst>
                                            <p:cond delay="0"/>
                                          </p:stCondLst>
                                        </p:cTn>
                                        <p:tgtEl>
                                          <p:spTgt spid="4">
                                            <p:txEl>
                                              <p:pRg st="0" end="0"/>
                                            </p:txEl>
                                          </p:spTgt>
                                        </p:tgtEl>
                                        <p:attrNameLst>
                                          <p:attrName>style.visibility</p:attrName>
                                        </p:attrNameLst>
                                      </p:cBhvr>
                                      <p:to>
                                        <p:strVal val="visible"/>
                                      </p:to>
                                    </p:set>
                                    <p:anim calcmode="lin" valueType="num">
                                      <p:cBhvr>
                                        <p:cTn id="59"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barn(inVertical)">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Effect transition="in" filter="fade">
                                      <p:cBhvr>
                                        <p:cTn id="7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6"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9" name="TextBox 43">
            <a:extLst>
              <a:ext uri="{FF2B5EF4-FFF2-40B4-BE49-F238E27FC236}">
                <a16:creationId xmlns:a16="http://schemas.microsoft.com/office/drawing/2014/main" id="{EDBBECF0-8640-4212-9A1F-59F3731AA16F}"/>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0" name="TextBox 49">
            <a:extLst>
              <a:ext uri="{FF2B5EF4-FFF2-40B4-BE49-F238E27FC236}">
                <a16:creationId xmlns:a16="http://schemas.microsoft.com/office/drawing/2014/main" id="{2A034935-9949-47C5-B0A9-B8F47156CD16}"/>
              </a:ext>
            </a:extLst>
          </p:cNvPr>
          <p:cNvSpPr txBox="1">
            <a:spLocks noChangeArrowheads="1"/>
          </p:cNvSpPr>
          <p:nvPr/>
        </p:nvSpPr>
        <p:spPr bwMode="auto">
          <a:xfrm>
            <a:off x="1190625" y="1701006"/>
            <a:ext cx="12858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9 365</a:t>
            </a:r>
          </a:p>
        </p:txBody>
      </p:sp>
      <p:grpSp>
        <p:nvGrpSpPr>
          <p:cNvPr id="51" name="Group 66">
            <a:extLst>
              <a:ext uri="{FF2B5EF4-FFF2-40B4-BE49-F238E27FC236}">
                <a16:creationId xmlns:a16="http://schemas.microsoft.com/office/drawing/2014/main" id="{FC0A463A-69FF-4446-8EA3-81EEA46A42B9}"/>
              </a:ext>
            </a:extLst>
          </p:cNvPr>
          <p:cNvGrpSpPr>
            <a:grpSpLocks/>
          </p:cNvGrpSpPr>
          <p:nvPr/>
        </p:nvGrpSpPr>
        <p:grpSpPr bwMode="auto">
          <a:xfrm>
            <a:off x="2338710" y="1767124"/>
            <a:ext cx="1045599" cy="1128023"/>
            <a:chOff x="2299" y="1252"/>
            <a:chExt cx="438" cy="517"/>
          </a:xfrm>
        </p:grpSpPr>
        <p:cxnSp>
          <p:nvCxnSpPr>
            <p:cNvPr id="52" name="Straight Connector 51">
              <a:extLst>
                <a:ext uri="{FF2B5EF4-FFF2-40B4-BE49-F238E27FC236}">
                  <a16:creationId xmlns:a16="http://schemas.microsoft.com/office/drawing/2014/main" id="{9586C117-F478-427A-9BEC-B93DD43E0E7E}"/>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53" name="Straight Connector 52">
              <a:extLst>
                <a:ext uri="{FF2B5EF4-FFF2-40B4-BE49-F238E27FC236}">
                  <a16:creationId xmlns:a16="http://schemas.microsoft.com/office/drawing/2014/main" id="{5B86E5AF-393F-48D9-A242-113975FFBDE6}"/>
                </a:ext>
              </a:extLst>
            </p:cNvPr>
            <p:cNvCxnSpPr>
              <a:cxnSpLocks/>
            </p:cNvCxnSpPr>
            <p:nvPr/>
          </p:nvCxnSpPr>
          <p:spPr>
            <a:xfrm>
              <a:off x="2304" y="1252"/>
              <a:ext cx="0" cy="517"/>
            </a:xfrm>
            <a:prstGeom prst="line">
              <a:avLst/>
            </a:prstGeom>
            <a:noFill/>
            <a:ln w="38100" cap="flat" cmpd="sng" algn="ctr">
              <a:solidFill>
                <a:srgbClr val="0000FF"/>
              </a:solidFill>
              <a:prstDash val="solid"/>
            </a:ln>
            <a:effectLst/>
          </p:spPr>
        </p:cxnSp>
      </p:grpSp>
      <p:sp>
        <p:nvSpPr>
          <p:cNvPr id="54" name="TextBox 36">
            <a:extLst>
              <a:ext uri="{FF2B5EF4-FFF2-40B4-BE49-F238E27FC236}">
                <a16:creationId xmlns:a16="http://schemas.microsoft.com/office/drawing/2014/main" id="{407AEE80-E677-4D23-ACD3-38ADA228321A}"/>
              </a:ext>
            </a:extLst>
          </p:cNvPr>
          <p:cNvSpPr txBox="1">
            <a:spLocks noChangeArrowheads="1"/>
          </p:cNvSpPr>
          <p:nvPr/>
        </p:nvSpPr>
        <p:spPr bwMode="auto">
          <a:xfrm>
            <a:off x="235519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5" name="TextBox 38">
            <a:extLst>
              <a:ext uri="{FF2B5EF4-FFF2-40B4-BE49-F238E27FC236}">
                <a16:creationId xmlns:a16="http://schemas.microsoft.com/office/drawing/2014/main" id="{2131BBC2-9476-4B04-9D5E-FDBB9E48AC54}"/>
              </a:ext>
            </a:extLst>
          </p:cNvPr>
          <p:cNvSpPr txBox="1">
            <a:spLocks noChangeArrowheads="1"/>
          </p:cNvSpPr>
          <p:nvPr/>
        </p:nvSpPr>
        <p:spPr bwMode="auto">
          <a:xfrm>
            <a:off x="1443667" y="2045142"/>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3</a:t>
            </a:r>
          </a:p>
        </p:txBody>
      </p:sp>
      <p:sp>
        <p:nvSpPr>
          <p:cNvPr id="56" name="TextBox 39">
            <a:extLst>
              <a:ext uri="{FF2B5EF4-FFF2-40B4-BE49-F238E27FC236}">
                <a16:creationId xmlns:a16="http://schemas.microsoft.com/office/drawing/2014/main" id="{BF40BC44-CAC9-4579-8FC3-5465818E478F}"/>
              </a:ext>
            </a:extLst>
          </p:cNvPr>
          <p:cNvSpPr txBox="1">
            <a:spLocks noChangeArrowheads="1"/>
          </p:cNvSpPr>
          <p:nvPr/>
        </p:nvSpPr>
        <p:spPr bwMode="auto">
          <a:xfrm>
            <a:off x="1212079" y="204411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57" name="TextBox 56">
            <a:extLst>
              <a:ext uri="{FF2B5EF4-FFF2-40B4-BE49-F238E27FC236}">
                <a16:creationId xmlns:a16="http://schemas.microsoft.com/office/drawing/2014/main" id="{77AA8F0D-42E1-4A58-BC00-3BB6DDCD71C2}"/>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a:solidFill>
                  <a:prstClr val="black"/>
                </a:solidFill>
                <a:cs typeface="Arial" panose="020B0604020202020204" pitchFamily="34" charset="0"/>
              </a:rPr>
              <a:t>9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3</a:t>
            </a:r>
          </a:p>
          <a:p>
            <a:r>
              <a:rPr lang="en-US" sz="3200" dirty="0">
                <a:solidFill>
                  <a:prstClr val="black"/>
                </a:solidFill>
                <a:cs typeface="Arial" panose="020B0604020202020204" pitchFamily="34" charset="0"/>
              </a:rPr>
              <a:t>3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9, 9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9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8" name="TextBox 57">
            <a:extLst>
              <a:ext uri="{FF2B5EF4-FFF2-40B4-BE49-F238E27FC236}">
                <a16:creationId xmlns:a16="http://schemas.microsoft.com/office/drawing/2014/main" id="{FD441DF7-A76C-448D-A6BB-CFCA78CAEC9C}"/>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3; 3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3, 3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59" name="TextBox 36">
            <a:extLst>
              <a:ext uri="{FF2B5EF4-FFF2-40B4-BE49-F238E27FC236}">
                <a16:creationId xmlns:a16="http://schemas.microsoft.com/office/drawing/2014/main" id="{C36B988F-0AF6-4280-A692-C35FCA69359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0" name="TextBox 38">
            <a:extLst>
              <a:ext uri="{FF2B5EF4-FFF2-40B4-BE49-F238E27FC236}">
                <a16:creationId xmlns:a16="http://schemas.microsoft.com/office/drawing/2014/main" id="{8BB02447-E50E-40AB-BD5C-994550AA1130}"/>
              </a:ext>
            </a:extLst>
          </p:cNvPr>
          <p:cNvSpPr txBox="1">
            <a:spLocks noChangeArrowheads="1"/>
          </p:cNvSpPr>
          <p:nvPr/>
        </p:nvSpPr>
        <p:spPr bwMode="auto">
          <a:xfrm>
            <a:off x="1459669" y="2412800"/>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1" name="TextBox 38">
            <a:extLst>
              <a:ext uri="{FF2B5EF4-FFF2-40B4-BE49-F238E27FC236}">
                <a16:creationId xmlns:a16="http://schemas.microsoft.com/office/drawing/2014/main" id="{409F1709-3DE4-4B32-A71A-987E7E34ED63}"/>
              </a:ext>
            </a:extLst>
          </p:cNvPr>
          <p:cNvSpPr txBox="1">
            <a:spLocks noChangeArrowheads="1"/>
          </p:cNvSpPr>
          <p:nvPr/>
        </p:nvSpPr>
        <p:spPr bwMode="auto">
          <a:xfrm>
            <a:off x="1678802" y="2415703"/>
            <a:ext cx="5966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6</a:t>
            </a:r>
          </a:p>
        </p:txBody>
      </p:sp>
      <p:sp>
        <p:nvSpPr>
          <p:cNvPr id="62" name="TextBox 38">
            <a:extLst>
              <a:ext uri="{FF2B5EF4-FFF2-40B4-BE49-F238E27FC236}">
                <a16:creationId xmlns:a16="http://schemas.microsoft.com/office/drawing/2014/main" id="{5D93ADF3-5DB4-4383-83D8-6E0BD3028483}"/>
              </a:ext>
            </a:extLst>
          </p:cNvPr>
          <p:cNvSpPr txBox="1">
            <a:spLocks noChangeArrowheads="1"/>
          </p:cNvSpPr>
          <p:nvPr/>
        </p:nvSpPr>
        <p:spPr bwMode="auto">
          <a:xfrm>
            <a:off x="1689402" y="2745183"/>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0</a:t>
            </a:r>
          </a:p>
        </p:txBody>
      </p:sp>
      <p:sp>
        <p:nvSpPr>
          <p:cNvPr id="63" name="Rectangle: Rounded Corners 62">
            <a:extLst>
              <a:ext uri="{FF2B5EF4-FFF2-40B4-BE49-F238E27FC236}">
                <a16:creationId xmlns:a16="http://schemas.microsoft.com/office/drawing/2014/main" id="{9A229383-89C7-4C8C-AE6D-841292093A1D}"/>
              </a:ext>
            </a:extLst>
          </p:cNvPr>
          <p:cNvSpPr/>
          <p:nvPr/>
        </p:nvSpPr>
        <p:spPr>
          <a:xfrm>
            <a:off x="4593265" y="5753128"/>
            <a:ext cx="4979360"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9 365 : 3 = 3 121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2</a:t>
            </a:r>
          </a:p>
        </p:txBody>
      </p:sp>
      <p:sp>
        <p:nvSpPr>
          <p:cNvPr id="64" name="TextBox 38">
            <a:extLst>
              <a:ext uri="{FF2B5EF4-FFF2-40B4-BE49-F238E27FC236}">
                <a16:creationId xmlns:a16="http://schemas.microsoft.com/office/drawing/2014/main" id="{373DA2CA-E042-4D3F-B906-0F7127451913}"/>
              </a:ext>
            </a:extLst>
          </p:cNvPr>
          <p:cNvSpPr txBox="1">
            <a:spLocks noChangeArrowheads="1"/>
          </p:cNvSpPr>
          <p:nvPr/>
        </p:nvSpPr>
        <p:spPr bwMode="auto">
          <a:xfrm>
            <a:off x="1903066" y="2745184"/>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5</a:t>
            </a:r>
          </a:p>
        </p:txBody>
      </p:sp>
      <p:sp>
        <p:nvSpPr>
          <p:cNvPr id="65" name="TextBox 36">
            <a:extLst>
              <a:ext uri="{FF2B5EF4-FFF2-40B4-BE49-F238E27FC236}">
                <a16:creationId xmlns:a16="http://schemas.microsoft.com/office/drawing/2014/main" id="{18599192-4140-484B-ACC6-B6D61E33C431}"/>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6" name="TextBox 65">
            <a:extLst>
              <a:ext uri="{FF2B5EF4-FFF2-40B4-BE49-F238E27FC236}">
                <a16:creationId xmlns:a16="http://schemas.microsoft.com/office/drawing/2014/main" id="{003724C4-3D4C-45B8-86FF-30D1EA83A406}"/>
              </a:ext>
            </a:extLst>
          </p:cNvPr>
          <p:cNvSpPr txBox="1">
            <a:spLocks noChangeArrowheads="1"/>
          </p:cNvSpPr>
          <p:nvPr/>
        </p:nvSpPr>
        <p:spPr bwMode="auto">
          <a:xfrm>
            <a:off x="1926165" y="3118591"/>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2</a:t>
            </a:r>
          </a:p>
        </p:txBody>
      </p:sp>
      <p:sp>
        <p:nvSpPr>
          <p:cNvPr id="67" name="TextBox 38">
            <a:extLst>
              <a:ext uri="{FF2B5EF4-FFF2-40B4-BE49-F238E27FC236}">
                <a16:creationId xmlns:a16="http://schemas.microsoft.com/office/drawing/2014/main" id="{0FAF0587-41D4-4219-B34D-85678F217466}"/>
              </a:ext>
            </a:extLst>
          </p:cNvPr>
          <p:cNvSpPr txBox="1">
            <a:spLocks noChangeArrowheads="1"/>
          </p:cNvSpPr>
          <p:nvPr/>
        </p:nvSpPr>
        <p:spPr bwMode="auto">
          <a:xfrm>
            <a:off x="2964423" y="2480919"/>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3200" b="1" dirty="0">
                <a:solidFill>
                  <a:srgbClr val="0000CC"/>
                </a:solidFill>
                <a:latin typeface="Calibri"/>
                <a:cs typeface="Times New Roman" panose="02020603050405020304" pitchFamily="18" charset="0"/>
              </a:rPr>
              <a:t>1</a:t>
            </a:r>
          </a:p>
        </p:txBody>
      </p:sp>
      <p:sp>
        <p:nvSpPr>
          <p:cNvPr id="68" name="TextBox 67">
            <a:extLst>
              <a:ext uri="{FF2B5EF4-FFF2-40B4-BE49-F238E27FC236}">
                <a16:creationId xmlns:a16="http://schemas.microsoft.com/office/drawing/2014/main" id="{457ABD24-2A31-471E-83A1-0540FB8D9B0A}"/>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6; 6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6, 6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69" name="Rectangle: Rounded Corners 68">
            <a:extLst>
              <a:ext uri="{FF2B5EF4-FFF2-40B4-BE49-F238E27FC236}">
                <a16:creationId xmlns:a16="http://schemas.microsoft.com/office/drawing/2014/main" id="{631F0668-A1AE-4D04-8382-89A9153D7C87}"/>
              </a:ext>
            </a:extLst>
          </p:cNvPr>
          <p:cNvSpPr/>
          <p:nvPr/>
        </p:nvSpPr>
        <p:spPr>
          <a:xfrm>
            <a:off x="4463144" y="511628"/>
            <a:ext cx="2623457"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9 365 : 3 = ?</a:t>
            </a:r>
          </a:p>
        </p:txBody>
      </p:sp>
      <p:sp>
        <p:nvSpPr>
          <p:cNvPr id="70" name="TextBox 69">
            <a:extLst>
              <a:ext uri="{FF2B5EF4-FFF2-40B4-BE49-F238E27FC236}">
                <a16:creationId xmlns:a16="http://schemas.microsoft.com/office/drawing/2014/main" id="{62D80207-0522-4098-A314-3A218DEDEEE6}"/>
              </a:ext>
            </a:extLst>
          </p:cNvPr>
          <p:cNvSpPr txBox="1"/>
          <p:nvPr/>
        </p:nvSpPr>
        <p:spPr>
          <a:xfrm>
            <a:off x="3835039" y="4613794"/>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5; 5 chia 3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1,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1.</a:t>
            </a:r>
          </a:p>
          <a:p>
            <a:r>
              <a:rPr lang="en-US" sz="3200" dirty="0">
                <a:solidFill>
                  <a:prstClr val="black"/>
                </a:solidFill>
                <a:cs typeface="Arial" panose="020B0604020202020204" pitchFamily="34" charset="0"/>
              </a:rPr>
              <a:t>1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3, 5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3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Tree>
    <p:extLst>
      <p:ext uri="{BB962C8B-B14F-4D97-AF65-F5344CB8AC3E}">
        <p14:creationId xmlns:p14="http://schemas.microsoft.com/office/powerpoint/2010/main" val="339412733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barn(inVertical)">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 calcmode="lin" valueType="num">
                                      <p:cBhvr additive="base">
                                        <p:cTn id="22" dur="500" fill="hold"/>
                                        <p:tgtEl>
                                          <p:spTgt spid="51"/>
                                        </p:tgtEl>
                                        <p:attrNameLst>
                                          <p:attrName>ppt_x</p:attrName>
                                        </p:attrNameLst>
                                      </p:cBhvr>
                                      <p:tavLst>
                                        <p:tav tm="0">
                                          <p:val>
                                            <p:strVal val="#ppt_x"/>
                                          </p:val>
                                        </p:tav>
                                        <p:tav tm="100000">
                                          <p:val>
                                            <p:strVal val="#ppt_x"/>
                                          </p:val>
                                        </p:tav>
                                      </p:tavLst>
                                    </p:anim>
                                    <p:anim calcmode="lin" valueType="num">
                                      <p:cBhvr additive="base">
                                        <p:cTn id="23" dur="500" fill="hold"/>
                                        <p:tgtEl>
                                          <p:spTgt spid="5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additive="base">
                                        <p:cTn id="26" dur="500" fill="hold"/>
                                        <p:tgtEl>
                                          <p:spTgt spid="49"/>
                                        </p:tgtEl>
                                        <p:attrNameLst>
                                          <p:attrName>ppt_x</p:attrName>
                                        </p:attrNameLst>
                                      </p:cBhvr>
                                      <p:tavLst>
                                        <p:tav tm="0">
                                          <p:val>
                                            <p:strVal val="#ppt_x"/>
                                          </p:val>
                                        </p:tav>
                                        <p:tav tm="100000">
                                          <p:val>
                                            <p:strVal val="#ppt_x"/>
                                          </p:val>
                                        </p:tav>
                                      </p:tavLst>
                                    </p:anim>
                                    <p:anim calcmode="lin" valueType="num">
                                      <p:cBhvr additive="base">
                                        <p:cTn id="27"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box(in)">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box(in)">
                                      <p:cBhvr>
                                        <p:cTn id="42" dur="500"/>
                                        <p:tgtEl>
                                          <p:spTgt spid="5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barn(inVertical)">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box(in)">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box(in)">
                                      <p:cBhvr>
                                        <p:cTn id="57" dur="500"/>
                                        <p:tgtEl>
                                          <p:spTgt spid="5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box(in)">
                                      <p:cBhvr>
                                        <p:cTn id="62" dur="500"/>
                                        <p:tgtEl>
                                          <p:spTgt spid="60"/>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barn(inVertical)">
                                      <p:cBhvr>
                                        <p:cTn id="67" dur="500"/>
                                        <p:tgtEl>
                                          <p:spTgt spid="68"/>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box(in)">
                                      <p:cBhvr>
                                        <p:cTn id="72" dur="500"/>
                                        <p:tgtEl>
                                          <p:spTgt spid="61"/>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65"/>
                                        </p:tgtEl>
                                        <p:attrNameLst>
                                          <p:attrName>style.visibility</p:attrName>
                                        </p:attrNameLst>
                                      </p:cBhvr>
                                      <p:to>
                                        <p:strVal val="visible"/>
                                      </p:to>
                                    </p:set>
                                    <p:animEffect transition="in" filter="box(in)">
                                      <p:cBhvr>
                                        <p:cTn id="77" dur="500"/>
                                        <p:tgtEl>
                                          <p:spTgt spid="6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box(in)">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barn(inVertical)">
                                      <p:cBhvr>
                                        <p:cTn id="87" dur="500"/>
                                        <p:tgtEl>
                                          <p:spTgt spid="70"/>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box(in)">
                                      <p:cBhvr>
                                        <p:cTn id="92" dur="500"/>
                                        <p:tgtEl>
                                          <p:spTgt spid="64"/>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box(in)">
                                      <p:cBhvr>
                                        <p:cTn id="97" dur="500"/>
                                        <p:tgtEl>
                                          <p:spTgt spid="67"/>
                                        </p:tgtEl>
                                      </p:cBhvr>
                                    </p:animEffect>
                                  </p:childTnLst>
                                </p:cTn>
                              </p:par>
                            </p:childTnLst>
                          </p:cTn>
                        </p:par>
                      </p:childTnLst>
                    </p:cTn>
                  </p:par>
                  <p:par>
                    <p:cTn id="98" fill="hold">
                      <p:stCondLst>
                        <p:cond delay="indefinite"/>
                      </p:stCondLst>
                      <p:childTnLst>
                        <p:par>
                          <p:cTn id="99" fill="hold">
                            <p:stCondLst>
                              <p:cond delay="0"/>
                            </p:stCondLst>
                            <p:childTnLst>
                              <p:par>
                                <p:cTn id="100" presetID="4" presetClass="entr" presetSubtype="16"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box(in)">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63"/>
                                        </p:tgtEl>
                                        <p:attrNameLst>
                                          <p:attrName>style.visibility</p:attrName>
                                        </p:attrNameLst>
                                      </p:cBhvr>
                                      <p:to>
                                        <p:strVal val="visible"/>
                                      </p:to>
                                    </p:set>
                                    <p:animEffect transition="in" filter="barn(inVertical)">
                                      <p:cBhvr>
                                        <p:cTn id="10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9" grpId="0"/>
      <p:bldP spid="50" grpId="0"/>
      <p:bldP spid="54" grpId="0"/>
      <p:bldP spid="55" grpId="0"/>
      <p:bldP spid="56" grpId="0"/>
      <p:bldP spid="57" grpId="0"/>
      <p:bldP spid="58" grpId="0"/>
      <p:bldP spid="59" grpId="0"/>
      <p:bldP spid="60" grpId="0"/>
      <p:bldP spid="61" grpId="0"/>
      <p:bldP spid="62" grpId="0"/>
      <p:bldP spid="63" grpId="0" animBg="1"/>
      <p:bldP spid="64" grpId="0"/>
      <p:bldP spid="65" grpId="0"/>
      <p:bldP spid="66" grpId="0"/>
      <p:bldP spid="67" grpId="0"/>
      <p:bldP spid="68" grpId="0"/>
      <p:bldP spid="69" grpId="0" animBg="1"/>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48" name="Rounded Rectangle 4">
            <a:extLst>
              <a:ext uri="{FF2B5EF4-FFF2-40B4-BE49-F238E27FC236}">
                <a16:creationId xmlns:a16="http://schemas.microsoft.com/office/drawing/2014/main" id="{49BFB6CD-5038-44A0-8E72-CA09F4EAF28F}"/>
              </a:ext>
            </a:extLst>
          </p:cNvPr>
          <p:cNvSpPr/>
          <p:nvPr/>
        </p:nvSpPr>
        <p:spPr>
          <a:xfrm>
            <a:off x="443132" y="385445"/>
            <a:ext cx="11269443" cy="6352812"/>
          </a:xfrm>
          <a:prstGeom prst="roundRect">
            <a:avLst>
              <a:gd name="adj" fmla="val 6947"/>
            </a:avLst>
          </a:prstGeom>
          <a:solidFill>
            <a:sysClr val="window" lastClr="FFFFFF"/>
          </a:solidFill>
          <a:ln w="38100" cap="flat" cmpd="sng" algn="ctr">
            <a:solidFill>
              <a:sysClr val="windowText" lastClr="000000">
                <a:lumMod val="65000"/>
                <a:lumOff val="35000"/>
              </a:sysClr>
            </a:solidFill>
            <a:prstDash val="dash"/>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43">
            <a:extLst>
              <a:ext uri="{FF2B5EF4-FFF2-40B4-BE49-F238E27FC236}">
                <a16:creationId xmlns:a16="http://schemas.microsoft.com/office/drawing/2014/main" id="{42CCCB4E-7FDA-410A-854F-D9503386975C}"/>
              </a:ext>
            </a:extLst>
          </p:cNvPr>
          <p:cNvSpPr txBox="1">
            <a:spLocks noChangeArrowheads="1"/>
          </p:cNvSpPr>
          <p:nvPr/>
        </p:nvSpPr>
        <p:spPr bwMode="auto">
          <a:xfrm>
            <a:off x="2418531" y="1717471"/>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39" name="TextBox 49">
            <a:extLst>
              <a:ext uri="{FF2B5EF4-FFF2-40B4-BE49-F238E27FC236}">
                <a16:creationId xmlns:a16="http://schemas.microsoft.com/office/drawing/2014/main" id="{17DD2C35-3F08-4308-8DC1-B7D9AB6C29F7}"/>
              </a:ext>
            </a:extLst>
          </p:cNvPr>
          <p:cNvSpPr txBox="1">
            <a:spLocks noChangeArrowheads="1"/>
          </p:cNvSpPr>
          <p:nvPr/>
        </p:nvSpPr>
        <p:spPr bwMode="auto">
          <a:xfrm>
            <a:off x="1306287" y="1701006"/>
            <a:ext cx="1121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2 249</a:t>
            </a:r>
          </a:p>
        </p:txBody>
      </p:sp>
      <p:grpSp>
        <p:nvGrpSpPr>
          <p:cNvPr id="40" name="Group 66">
            <a:extLst>
              <a:ext uri="{FF2B5EF4-FFF2-40B4-BE49-F238E27FC236}">
                <a16:creationId xmlns:a16="http://schemas.microsoft.com/office/drawing/2014/main" id="{BE26E019-6209-4CD0-BCA3-CBA789A95AC2}"/>
              </a:ext>
            </a:extLst>
          </p:cNvPr>
          <p:cNvGrpSpPr>
            <a:grpSpLocks/>
          </p:cNvGrpSpPr>
          <p:nvPr/>
        </p:nvGrpSpPr>
        <p:grpSpPr bwMode="auto">
          <a:xfrm>
            <a:off x="2338710" y="1767125"/>
            <a:ext cx="1045599" cy="1690944"/>
            <a:chOff x="2299" y="1252"/>
            <a:chExt cx="438" cy="775"/>
          </a:xfrm>
        </p:grpSpPr>
        <p:cxnSp>
          <p:nvCxnSpPr>
            <p:cNvPr id="41" name="Straight Connector 40">
              <a:extLst>
                <a:ext uri="{FF2B5EF4-FFF2-40B4-BE49-F238E27FC236}">
                  <a16:creationId xmlns:a16="http://schemas.microsoft.com/office/drawing/2014/main" id="{A909FF6A-79E3-4304-B0D5-33A9555BFB7D}"/>
                </a:ext>
              </a:extLst>
            </p:cNvPr>
            <p:cNvCxnSpPr>
              <a:cxnSpLocks/>
            </p:cNvCxnSpPr>
            <p:nvPr/>
          </p:nvCxnSpPr>
          <p:spPr>
            <a:xfrm>
              <a:off x="2299" y="1537"/>
              <a:ext cx="438" cy="0"/>
            </a:xfrm>
            <a:prstGeom prst="line">
              <a:avLst/>
            </a:prstGeom>
            <a:noFill/>
            <a:ln w="38100" cap="flat" cmpd="sng" algn="ctr">
              <a:solidFill>
                <a:srgbClr val="0000FF"/>
              </a:solidFill>
              <a:prstDash val="solid"/>
            </a:ln>
            <a:effectLst/>
          </p:spPr>
        </p:cxnSp>
        <p:cxnSp>
          <p:nvCxnSpPr>
            <p:cNvPr id="42" name="Straight Connector 41">
              <a:extLst>
                <a:ext uri="{FF2B5EF4-FFF2-40B4-BE49-F238E27FC236}">
                  <a16:creationId xmlns:a16="http://schemas.microsoft.com/office/drawing/2014/main" id="{07F2C370-112C-482B-A8E4-FEFDE2D040D4}"/>
                </a:ext>
              </a:extLst>
            </p:cNvPr>
            <p:cNvCxnSpPr>
              <a:cxnSpLocks/>
              <a:endCxn id="76" idx="2"/>
            </p:cNvCxnSpPr>
            <p:nvPr/>
          </p:nvCxnSpPr>
          <p:spPr>
            <a:xfrm>
              <a:off x="2304" y="1252"/>
              <a:ext cx="10" cy="775"/>
            </a:xfrm>
            <a:prstGeom prst="line">
              <a:avLst/>
            </a:prstGeom>
            <a:noFill/>
            <a:ln w="38100" cap="flat" cmpd="sng" algn="ctr">
              <a:solidFill>
                <a:srgbClr val="0000FF"/>
              </a:solidFill>
              <a:prstDash val="solid"/>
            </a:ln>
            <a:effectLst/>
          </p:spPr>
        </p:cxnSp>
      </p:grpSp>
      <p:sp>
        <p:nvSpPr>
          <p:cNvPr id="43" name="TextBox 36">
            <a:extLst>
              <a:ext uri="{FF2B5EF4-FFF2-40B4-BE49-F238E27FC236}">
                <a16:creationId xmlns:a16="http://schemas.microsoft.com/office/drawing/2014/main" id="{CE42EE19-82D3-4638-BDC6-38AFD5666810}"/>
              </a:ext>
            </a:extLst>
          </p:cNvPr>
          <p:cNvSpPr txBox="1">
            <a:spLocks noChangeArrowheads="1"/>
          </p:cNvSpPr>
          <p:nvPr/>
        </p:nvSpPr>
        <p:spPr bwMode="auto">
          <a:xfrm>
            <a:off x="2336144" y="2482244"/>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5</a:t>
            </a:r>
          </a:p>
        </p:txBody>
      </p:sp>
      <p:sp>
        <p:nvSpPr>
          <p:cNvPr id="44" name="TextBox 38">
            <a:extLst>
              <a:ext uri="{FF2B5EF4-FFF2-40B4-BE49-F238E27FC236}">
                <a16:creationId xmlns:a16="http://schemas.microsoft.com/office/drawing/2014/main" id="{BD29B5B6-E450-4CFC-AEA3-D08F78F8049B}"/>
              </a:ext>
            </a:extLst>
          </p:cNvPr>
          <p:cNvSpPr txBox="1">
            <a:spLocks noChangeArrowheads="1"/>
          </p:cNvSpPr>
          <p:nvPr/>
        </p:nvSpPr>
        <p:spPr bwMode="auto">
          <a:xfrm>
            <a:off x="1786567" y="210909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4</a:t>
            </a:r>
          </a:p>
        </p:txBody>
      </p:sp>
      <p:sp>
        <p:nvSpPr>
          <p:cNvPr id="45" name="TextBox 39">
            <a:extLst>
              <a:ext uri="{FF2B5EF4-FFF2-40B4-BE49-F238E27FC236}">
                <a16:creationId xmlns:a16="http://schemas.microsoft.com/office/drawing/2014/main" id="{E2BE6B0A-31F9-4D7C-BBA0-2F37D9C0308D}"/>
              </a:ext>
            </a:extLst>
          </p:cNvPr>
          <p:cNvSpPr txBox="1">
            <a:spLocks noChangeArrowheads="1"/>
          </p:cNvSpPr>
          <p:nvPr/>
        </p:nvSpPr>
        <p:spPr bwMode="auto">
          <a:xfrm>
            <a:off x="1554979" y="2108065"/>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46" name="TextBox 45">
            <a:extLst>
              <a:ext uri="{FF2B5EF4-FFF2-40B4-BE49-F238E27FC236}">
                <a16:creationId xmlns:a16="http://schemas.microsoft.com/office/drawing/2014/main" id="{701F9CC4-9B1E-4906-8A0B-3EAC95F99964}"/>
              </a:ext>
            </a:extLst>
          </p:cNvPr>
          <p:cNvSpPr txBox="1"/>
          <p:nvPr/>
        </p:nvSpPr>
        <p:spPr>
          <a:xfrm>
            <a:off x="3921114" y="1621303"/>
            <a:ext cx="607541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a:solidFill>
                  <a:prstClr val="black"/>
                </a:solidFill>
                <a:cs typeface="Arial" panose="020B0604020202020204" pitchFamily="34" charset="0"/>
              </a:rPr>
              <a:t>22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5,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5.</a:t>
            </a:r>
          </a:p>
          <a:p>
            <a:pPr>
              <a:defRPr/>
            </a:pPr>
            <a:r>
              <a:rPr lang="en-US" sz="3200" dirty="0">
                <a:solidFill>
                  <a:prstClr val="black"/>
                </a:solidFill>
                <a:cs typeface="Arial" panose="020B0604020202020204" pitchFamily="34" charset="0"/>
              </a:rPr>
              <a:t>5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20, 22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20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a:t>
            </a:r>
          </a:p>
        </p:txBody>
      </p:sp>
      <p:sp>
        <p:nvSpPr>
          <p:cNvPr id="47" name="TextBox 46">
            <a:extLst>
              <a:ext uri="{FF2B5EF4-FFF2-40B4-BE49-F238E27FC236}">
                <a16:creationId xmlns:a16="http://schemas.microsoft.com/office/drawing/2014/main" id="{BAD3B96A-745A-4230-8DFC-6BAA440F1866}"/>
              </a:ext>
            </a:extLst>
          </p:cNvPr>
          <p:cNvSpPr txBox="1"/>
          <p:nvPr/>
        </p:nvSpPr>
        <p:spPr>
          <a:xfrm>
            <a:off x="3953011" y="2716134"/>
            <a:ext cx="8238989"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24; 24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6,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6.</a:t>
            </a:r>
          </a:p>
          <a:p>
            <a:pPr>
              <a:defRPr/>
            </a:pPr>
            <a:r>
              <a:rPr lang="en-US" sz="3200" dirty="0">
                <a:solidFill>
                  <a:prstClr val="black"/>
                </a:solidFill>
                <a:cs typeface="Arial" panose="020B0604020202020204" pitchFamily="34" charset="0"/>
              </a:rPr>
              <a:t>6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24,24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24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0.</a:t>
            </a:r>
          </a:p>
        </p:txBody>
      </p:sp>
      <p:sp>
        <p:nvSpPr>
          <p:cNvPr id="71" name="TextBox 36">
            <a:extLst>
              <a:ext uri="{FF2B5EF4-FFF2-40B4-BE49-F238E27FC236}">
                <a16:creationId xmlns:a16="http://schemas.microsoft.com/office/drawing/2014/main" id="{DFA4422E-BCB7-4E14-9698-BC3C7A87A4BB}"/>
              </a:ext>
            </a:extLst>
          </p:cNvPr>
          <p:cNvSpPr txBox="1">
            <a:spLocks noChangeArrowheads="1"/>
          </p:cNvSpPr>
          <p:nvPr/>
        </p:nvSpPr>
        <p:spPr bwMode="auto">
          <a:xfrm>
            <a:off x="2559555" y="2476677"/>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6</a:t>
            </a:r>
          </a:p>
        </p:txBody>
      </p:sp>
      <p:sp>
        <p:nvSpPr>
          <p:cNvPr id="72" name="TextBox 38">
            <a:extLst>
              <a:ext uri="{FF2B5EF4-FFF2-40B4-BE49-F238E27FC236}">
                <a16:creationId xmlns:a16="http://schemas.microsoft.com/office/drawing/2014/main" id="{3151849E-7E6B-431E-8BBE-F13E4C0EC3E8}"/>
              </a:ext>
            </a:extLst>
          </p:cNvPr>
          <p:cNvSpPr txBox="1">
            <a:spLocks noChangeArrowheads="1"/>
          </p:cNvSpPr>
          <p:nvPr/>
        </p:nvSpPr>
        <p:spPr bwMode="auto">
          <a:xfrm>
            <a:off x="1799848" y="2499886"/>
            <a:ext cx="2857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0</a:t>
            </a:r>
          </a:p>
        </p:txBody>
      </p:sp>
      <p:sp>
        <p:nvSpPr>
          <p:cNvPr id="73" name="TextBox 38">
            <a:extLst>
              <a:ext uri="{FF2B5EF4-FFF2-40B4-BE49-F238E27FC236}">
                <a16:creationId xmlns:a16="http://schemas.microsoft.com/office/drawing/2014/main" id="{E6334375-F255-41E9-8883-9FECB3A1CA4B}"/>
              </a:ext>
            </a:extLst>
          </p:cNvPr>
          <p:cNvSpPr txBox="1">
            <a:spLocks noChangeArrowheads="1"/>
          </p:cNvSpPr>
          <p:nvPr/>
        </p:nvSpPr>
        <p:spPr bwMode="auto">
          <a:xfrm>
            <a:off x="2018982" y="2502789"/>
            <a:ext cx="3527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9</a:t>
            </a:r>
          </a:p>
        </p:txBody>
      </p:sp>
      <p:sp>
        <p:nvSpPr>
          <p:cNvPr id="74" name="Rectangle: Rounded Corners 73">
            <a:extLst>
              <a:ext uri="{FF2B5EF4-FFF2-40B4-BE49-F238E27FC236}">
                <a16:creationId xmlns:a16="http://schemas.microsoft.com/office/drawing/2014/main" id="{422520DA-3EA3-4374-9D72-F06A28D300B9}"/>
              </a:ext>
            </a:extLst>
          </p:cNvPr>
          <p:cNvSpPr/>
          <p:nvPr/>
        </p:nvSpPr>
        <p:spPr>
          <a:xfrm>
            <a:off x="4238625" y="5056442"/>
            <a:ext cx="4581525" cy="702353"/>
          </a:xfrm>
          <a:prstGeom prst="roundRect">
            <a:avLst/>
          </a:prstGeom>
          <a:solidFill>
            <a:sysClr val="window" lastClr="FFFFFF"/>
          </a:solidFill>
          <a:ln w="38100" cap="flat" cmpd="sng" algn="ctr">
            <a:solidFill>
              <a:srgbClr val="FF0000"/>
            </a:solidFill>
            <a:prstDash val="dashDot"/>
            <a:miter lim="800000"/>
          </a:ln>
          <a:effectLst/>
        </p:spPr>
        <p:txBody>
          <a:bodyPr rtlCol="0" anchor="ctr"/>
          <a:lstStyle/>
          <a:p>
            <a:pPr lvl="0" algn="ctr"/>
            <a:r>
              <a:rPr lang="en-US" sz="4000" b="1" kern="0" dirty="0">
                <a:solidFill>
                  <a:prstClr val="black"/>
                </a:solidFill>
                <a:cs typeface="Arial" panose="020B0604020202020204" pitchFamily="34" charset="0"/>
              </a:rPr>
              <a:t>2 249 : 4 = 425 </a:t>
            </a:r>
            <a:r>
              <a:rPr lang="en-US" sz="4000" b="1" kern="0" dirty="0" err="1">
                <a:solidFill>
                  <a:prstClr val="black"/>
                </a:solidFill>
                <a:cs typeface="Arial" panose="020B0604020202020204" pitchFamily="34" charset="0"/>
              </a:rPr>
              <a:t>dư</a:t>
            </a:r>
            <a:r>
              <a:rPr lang="en-US" sz="4000" b="1" kern="0" dirty="0">
                <a:solidFill>
                  <a:prstClr val="black"/>
                </a:solidFill>
                <a:cs typeface="Arial" panose="020B0604020202020204" pitchFamily="34" charset="0"/>
              </a:rPr>
              <a:t> 1</a:t>
            </a:r>
          </a:p>
        </p:txBody>
      </p:sp>
      <p:sp>
        <p:nvSpPr>
          <p:cNvPr id="75" name="TextBox 36">
            <a:extLst>
              <a:ext uri="{FF2B5EF4-FFF2-40B4-BE49-F238E27FC236}">
                <a16:creationId xmlns:a16="http://schemas.microsoft.com/office/drawing/2014/main" id="{C38832A9-3790-447C-98D6-370D6D9651FD}"/>
              </a:ext>
            </a:extLst>
          </p:cNvPr>
          <p:cNvSpPr txBox="1">
            <a:spLocks noChangeArrowheads="1"/>
          </p:cNvSpPr>
          <p:nvPr/>
        </p:nvSpPr>
        <p:spPr bwMode="auto">
          <a:xfrm>
            <a:off x="2762079" y="2476678"/>
            <a:ext cx="38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2</a:t>
            </a:r>
          </a:p>
        </p:txBody>
      </p:sp>
      <p:sp>
        <p:nvSpPr>
          <p:cNvPr id="76" name="TextBox 75">
            <a:extLst>
              <a:ext uri="{FF2B5EF4-FFF2-40B4-BE49-F238E27FC236}">
                <a16:creationId xmlns:a16="http://schemas.microsoft.com/office/drawing/2014/main" id="{EEE343F5-4904-453D-B574-3484051691D2}"/>
              </a:ext>
            </a:extLst>
          </p:cNvPr>
          <p:cNvSpPr txBox="1">
            <a:spLocks noChangeArrowheads="1"/>
          </p:cNvSpPr>
          <p:nvPr/>
        </p:nvSpPr>
        <p:spPr bwMode="auto">
          <a:xfrm>
            <a:off x="2043187" y="2872302"/>
            <a:ext cx="6633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3200" b="1" dirty="0">
                <a:solidFill>
                  <a:srgbClr val="0000CC"/>
                </a:solidFill>
                <a:latin typeface="Calibri"/>
                <a:cs typeface="Times New Roman" panose="02020603050405020304" pitchFamily="18" charset="0"/>
              </a:rPr>
              <a:t>1</a:t>
            </a:r>
          </a:p>
        </p:txBody>
      </p:sp>
      <p:sp>
        <p:nvSpPr>
          <p:cNvPr id="77" name="TextBox 76">
            <a:extLst>
              <a:ext uri="{FF2B5EF4-FFF2-40B4-BE49-F238E27FC236}">
                <a16:creationId xmlns:a16="http://schemas.microsoft.com/office/drawing/2014/main" id="{9D513F19-080C-4DFC-ADFD-200AF5ACF07E}"/>
              </a:ext>
            </a:extLst>
          </p:cNvPr>
          <p:cNvSpPr txBox="1"/>
          <p:nvPr/>
        </p:nvSpPr>
        <p:spPr>
          <a:xfrm>
            <a:off x="3845925" y="3721165"/>
            <a:ext cx="8068867" cy="984885"/>
          </a:xfrm>
          <a:prstGeom prst="rect">
            <a:avLst/>
          </a:prstGeom>
          <a:noFill/>
        </p:spPr>
        <p:txBody>
          <a:bodyPr wrap="square" lIns="0" tIns="0" rIns="0" bIns="0" rtlCol="0">
            <a:spAutoFit/>
          </a:bodyPr>
          <a:lstStyle/>
          <a:p>
            <a:pPr marL="285750" indent="-285750">
              <a:buFont typeface="Arial" panose="020B0604020202020204" pitchFamily="34" charset="0"/>
              <a:buChar char="•"/>
              <a:defRPr/>
            </a:pPr>
            <a:r>
              <a:rPr lang="en-US" sz="3200" dirty="0" err="1">
                <a:solidFill>
                  <a:prstClr val="black"/>
                </a:solidFill>
                <a:cs typeface="Arial" panose="020B0604020202020204" pitchFamily="34" charset="0"/>
              </a:rPr>
              <a:t>Hạ</a:t>
            </a:r>
            <a:r>
              <a:rPr lang="en-US" sz="3200" dirty="0">
                <a:solidFill>
                  <a:prstClr val="black"/>
                </a:solidFill>
                <a:cs typeface="Arial" panose="020B0604020202020204" pitchFamily="34" charset="0"/>
              </a:rPr>
              <a:t> 9, 9 chia 4 </a:t>
            </a:r>
            <a:r>
              <a:rPr lang="en-US" sz="3200" dirty="0" err="1">
                <a:solidFill>
                  <a:prstClr val="black"/>
                </a:solidFill>
                <a:cs typeface="Arial" panose="020B0604020202020204" pitchFamily="34" charset="0"/>
              </a:rPr>
              <a:t>được</a:t>
            </a:r>
            <a:r>
              <a:rPr lang="en-US" sz="3200" dirty="0">
                <a:solidFill>
                  <a:prstClr val="black"/>
                </a:solidFill>
                <a:cs typeface="Arial" panose="020B0604020202020204" pitchFamily="34" charset="0"/>
              </a:rPr>
              <a:t> 2, </a:t>
            </a:r>
            <a:r>
              <a:rPr lang="en-US" sz="3200" dirty="0" err="1">
                <a:solidFill>
                  <a:prstClr val="black"/>
                </a:solidFill>
                <a:cs typeface="Arial" panose="020B0604020202020204" pitchFamily="34" charset="0"/>
              </a:rPr>
              <a:t>viết</a:t>
            </a:r>
            <a:r>
              <a:rPr lang="en-US" sz="3200" dirty="0">
                <a:solidFill>
                  <a:prstClr val="black"/>
                </a:solidFill>
                <a:cs typeface="Arial" panose="020B0604020202020204" pitchFamily="34" charset="0"/>
              </a:rPr>
              <a:t> 2.</a:t>
            </a:r>
          </a:p>
          <a:p>
            <a:pPr>
              <a:defRPr/>
            </a:pPr>
            <a:r>
              <a:rPr lang="en-US" sz="3200" dirty="0">
                <a:solidFill>
                  <a:prstClr val="black"/>
                </a:solidFill>
                <a:cs typeface="Arial" panose="020B0604020202020204" pitchFamily="34" charset="0"/>
              </a:rPr>
              <a:t>2 </a:t>
            </a:r>
            <a:r>
              <a:rPr lang="en-US" sz="3200" dirty="0" err="1">
                <a:solidFill>
                  <a:prstClr val="black"/>
                </a:solidFill>
                <a:cs typeface="Arial" panose="020B0604020202020204" pitchFamily="34" charset="0"/>
              </a:rPr>
              <a:t>nhân</a:t>
            </a:r>
            <a:r>
              <a:rPr lang="en-US" sz="3200" dirty="0">
                <a:solidFill>
                  <a:prstClr val="black"/>
                </a:solidFill>
                <a:cs typeface="Arial" panose="020B0604020202020204" pitchFamily="34" charset="0"/>
              </a:rPr>
              <a:t> 4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8, 9 </a:t>
            </a:r>
            <a:r>
              <a:rPr lang="en-US" sz="3200" dirty="0" err="1">
                <a:solidFill>
                  <a:prstClr val="black"/>
                </a:solidFill>
                <a:cs typeface="Arial" panose="020B0604020202020204" pitchFamily="34" charset="0"/>
              </a:rPr>
              <a:t>trừ</a:t>
            </a:r>
            <a:r>
              <a:rPr lang="en-US" sz="3200" dirty="0">
                <a:solidFill>
                  <a:prstClr val="black"/>
                </a:solidFill>
                <a:cs typeface="Arial" panose="020B0604020202020204" pitchFamily="34" charset="0"/>
              </a:rPr>
              <a:t> 8 </a:t>
            </a:r>
            <a:r>
              <a:rPr lang="en-US" sz="3200" dirty="0" err="1">
                <a:solidFill>
                  <a:prstClr val="black"/>
                </a:solidFill>
                <a:cs typeface="Arial" panose="020B0604020202020204" pitchFamily="34" charset="0"/>
              </a:rPr>
              <a:t>bằng</a:t>
            </a:r>
            <a:r>
              <a:rPr lang="en-US" sz="3200" dirty="0">
                <a:solidFill>
                  <a:prstClr val="black"/>
                </a:solidFill>
                <a:cs typeface="Arial" panose="020B0604020202020204" pitchFamily="34" charset="0"/>
              </a:rPr>
              <a:t> 1.</a:t>
            </a:r>
          </a:p>
        </p:txBody>
      </p:sp>
      <p:sp>
        <p:nvSpPr>
          <p:cNvPr id="78" name="Rectangle: Rounded Corners 77">
            <a:extLst>
              <a:ext uri="{FF2B5EF4-FFF2-40B4-BE49-F238E27FC236}">
                <a16:creationId xmlns:a16="http://schemas.microsoft.com/office/drawing/2014/main" id="{20500EC6-39EF-4EE0-8A64-4E6A28F0B9EF}"/>
              </a:ext>
            </a:extLst>
          </p:cNvPr>
          <p:cNvSpPr/>
          <p:nvPr/>
        </p:nvSpPr>
        <p:spPr>
          <a:xfrm>
            <a:off x="4463144" y="511628"/>
            <a:ext cx="3428999" cy="838200"/>
          </a:xfrm>
          <a:prstGeom prst="roundRect">
            <a:avLst>
              <a:gd name="adj" fmla="val 24459"/>
            </a:avLst>
          </a:prstGeom>
          <a:solidFill>
            <a:sysClr val="window" lastClr="FFFFFF"/>
          </a:solidFill>
          <a:ln w="57150" cap="flat" cmpd="sng" algn="ctr">
            <a:solidFill>
              <a:srgbClr val="D0246E"/>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uLnTx/>
                <a:uFillTx/>
                <a:latin typeface="Calibri"/>
                <a:ea typeface="+mn-ea"/>
                <a:cs typeface="+mn-cs"/>
              </a:rPr>
              <a:t>b) 2 249 : 4= ?</a:t>
            </a:r>
          </a:p>
        </p:txBody>
      </p:sp>
    </p:spTree>
    <p:extLst>
      <p:ext uri="{BB962C8B-B14F-4D97-AF65-F5344CB8AC3E}">
        <p14:creationId xmlns:p14="http://schemas.microsoft.com/office/powerpoint/2010/main" val="34506511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barn(inVertical)">
                                      <p:cBhvr>
                                        <p:cTn id="13" dur="500"/>
                                        <p:tgtEl>
                                          <p:spTgt spid="7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additive="base">
                                        <p:cTn id="18" dur="500" fill="hold"/>
                                        <p:tgtEl>
                                          <p:spTgt spid="39"/>
                                        </p:tgtEl>
                                        <p:attrNameLst>
                                          <p:attrName>ppt_x</p:attrName>
                                        </p:attrNameLst>
                                      </p:cBhvr>
                                      <p:tavLst>
                                        <p:tav tm="0">
                                          <p:val>
                                            <p:strVal val="#ppt_x"/>
                                          </p:val>
                                        </p:tav>
                                        <p:tav tm="100000">
                                          <p:val>
                                            <p:strVal val="#ppt_x"/>
                                          </p:val>
                                        </p:tav>
                                      </p:tavLst>
                                    </p:anim>
                                    <p:anim calcmode="lin" valueType="num">
                                      <p:cBhvr additive="base">
                                        <p:cTn id="19" dur="500" fill="hold"/>
                                        <p:tgtEl>
                                          <p:spTgt spid="39"/>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additive="base">
                                        <p:cTn id="22" dur="500" fill="hold"/>
                                        <p:tgtEl>
                                          <p:spTgt spid="40"/>
                                        </p:tgtEl>
                                        <p:attrNameLst>
                                          <p:attrName>ppt_x</p:attrName>
                                        </p:attrNameLst>
                                      </p:cBhvr>
                                      <p:tavLst>
                                        <p:tav tm="0">
                                          <p:val>
                                            <p:strVal val="#ppt_x"/>
                                          </p:val>
                                        </p:tav>
                                        <p:tav tm="100000">
                                          <p:val>
                                            <p:strVal val="#ppt_x"/>
                                          </p:val>
                                        </p:tav>
                                      </p:tavLst>
                                    </p:anim>
                                    <p:anim calcmode="lin" valueType="num">
                                      <p:cBhvr additive="base">
                                        <p:cTn id="23" dur="500" fill="hold"/>
                                        <p:tgtEl>
                                          <p:spTgt spid="4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ppt_x"/>
                                          </p:val>
                                        </p:tav>
                                        <p:tav tm="100000">
                                          <p:val>
                                            <p:strVal val="#ppt_x"/>
                                          </p:val>
                                        </p:tav>
                                      </p:tavLst>
                                    </p:anim>
                                    <p:anim calcmode="lin" valueType="num">
                                      <p:cBhvr additive="base">
                                        <p:cTn id="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6"/>
                                        </p:tgtEl>
                                        <p:attrNameLst>
                                          <p:attrName>style.visibility</p:attrName>
                                        </p:attrNameLst>
                                      </p:cBhvr>
                                      <p:to>
                                        <p:strVal val="visible"/>
                                      </p:to>
                                    </p:set>
                                    <p:animEffect transition="in" filter="barn(inVertical)">
                                      <p:cBhvr>
                                        <p:cTn id="32" dur="500"/>
                                        <p:tgtEl>
                                          <p:spTgt spid="46"/>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box(in)">
                                      <p:cBhvr>
                                        <p:cTn id="37" dur="500"/>
                                        <p:tgtEl>
                                          <p:spTgt spid="4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ox(in)">
                                      <p:cBhvr>
                                        <p:cTn id="42" dur="50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barn(inVertical)">
                                      <p:cBhvr>
                                        <p:cTn id="47" dur="5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ox(in)">
                                      <p:cBhvr>
                                        <p:cTn id="52" dur="500"/>
                                        <p:tgtEl>
                                          <p:spTgt spid="4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box(in)">
                                      <p:cBhvr>
                                        <p:cTn id="57" dur="500"/>
                                        <p:tgtEl>
                                          <p:spTgt spid="7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ox(in)">
                                      <p:cBhvr>
                                        <p:cTn id="62" dur="500"/>
                                        <p:tgtEl>
                                          <p:spTgt spid="7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barn(inVertical)">
                                      <p:cBhvr>
                                        <p:cTn id="67" dur="500"/>
                                        <p:tgtEl>
                                          <p:spTgt spid="7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73"/>
                                        </p:tgtEl>
                                        <p:attrNameLst>
                                          <p:attrName>style.visibility</p:attrName>
                                        </p:attrNameLst>
                                      </p:cBhvr>
                                      <p:to>
                                        <p:strVal val="visible"/>
                                      </p:to>
                                    </p:set>
                                    <p:animEffect transition="in" filter="box(in)">
                                      <p:cBhvr>
                                        <p:cTn id="72" dur="500"/>
                                        <p:tgtEl>
                                          <p:spTgt spid="7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75"/>
                                        </p:tgtEl>
                                        <p:attrNameLst>
                                          <p:attrName>style.visibility</p:attrName>
                                        </p:attrNameLst>
                                      </p:cBhvr>
                                      <p:to>
                                        <p:strVal val="visible"/>
                                      </p:to>
                                    </p:set>
                                    <p:animEffect transition="in" filter="box(in)">
                                      <p:cBhvr>
                                        <p:cTn id="77" dur="500"/>
                                        <p:tgtEl>
                                          <p:spTgt spid="75"/>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grpId="0" nodeType="clickEffect">
                                  <p:stCondLst>
                                    <p:cond delay="0"/>
                                  </p:stCondLst>
                                  <p:childTnLst>
                                    <p:set>
                                      <p:cBhvr>
                                        <p:cTn id="81" dur="1" fill="hold">
                                          <p:stCondLst>
                                            <p:cond delay="0"/>
                                          </p:stCondLst>
                                        </p:cTn>
                                        <p:tgtEl>
                                          <p:spTgt spid="76"/>
                                        </p:tgtEl>
                                        <p:attrNameLst>
                                          <p:attrName>style.visibility</p:attrName>
                                        </p:attrNameLst>
                                      </p:cBhvr>
                                      <p:to>
                                        <p:strVal val="visible"/>
                                      </p:to>
                                    </p:set>
                                    <p:animEffect transition="in" filter="box(in)">
                                      <p:cBhvr>
                                        <p:cTn id="82" dur="500"/>
                                        <p:tgtEl>
                                          <p:spTgt spid="76"/>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barn(inVertical)">
                                      <p:cBhvr>
                                        <p:cTn id="8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8" grpId="0"/>
      <p:bldP spid="39" grpId="0"/>
      <p:bldP spid="43" grpId="0"/>
      <p:bldP spid="44" grpId="0"/>
      <p:bldP spid="45" grpId="0"/>
      <p:bldP spid="46" grpId="0"/>
      <p:bldP spid="47" grpId="0"/>
      <p:bldP spid="71" grpId="0"/>
      <p:bldP spid="72" grpId="0"/>
      <p:bldP spid="73" grpId="0"/>
      <p:bldP spid="74" grpId="0" animBg="1"/>
      <p:bldP spid="75" grpId="0"/>
      <p:bldP spid="76" grpId="0"/>
      <p:bldP spid="77" grpId="0"/>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58983"/>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021" y="2737162"/>
            <a:ext cx="2473034" cy="4310634"/>
          </a:xfrm>
          <a:prstGeom prst="rect">
            <a:avLst/>
          </a:prstGeom>
        </p:spPr>
      </p:pic>
      <p:pic>
        <p:nvPicPr>
          <p:cNvPr id="8" name="Picture 7">
            <a:extLst>
              <a:ext uri="{FF2B5EF4-FFF2-40B4-BE49-F238E27FC236}">
                <a16:creationId xmlns:a16="http://schemas.microsoft.com/office/drawing/2014/main" id="{E34CF36C-441B-4BC0-855B-12BC3C21716C}"/>
              </a:ext>
            </a:extLst>
          </p:cNvPr>
          <p:cNvPicPr>
            <a:picLocks noChangeAspect="1"/>
          </p:cNvPicPr>
          <p:nvPr/>
        </p:nvPicPr>
        <p:blipFill>
          <a:blip r:embed="rId15"/>
          <a:stretch>
            <a:fillRect/>
          </a:stretch>
        </p:blipFill>
        <p:spPr>
          <a:xfrm>
            <a:off x="2740228" y="2208953"/>
            <a:ext cx="7035394" cy="1944793"/>
          </a:xfrm>
          <a:prstGeom prst="rect">
            <a:avLst/>
          </a:prstGeom>
        </p:spPr>
      </p:pic>
    </p:spTree>
    <p:extLst>
      <p:ext uri="{BB962C8B-B14F-4D97-AF65-F5344CB8AC3E}">
        <p14:creationId xmlns:p14="http://schemas.microsoft.com/office/powerpoint/2010/main" val="1452450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F370640-229D-4D76-A101-07CED70CF753}"/>
              </a:ext>
            </a:extLst>
          </p:cNvPr>
          <p:cNvPicPr>
            <a:picLocks noChangeAspect="1"/>
          </p:cNvPicPr>
          <p:nvPr/>
        </p:nvPicPr>
        <p:blipFill>
          <a:blip r:embed="rId14"/>
          <a:stretch>
            <a:fillRect/>
          </a:stretch>
        </p:blipFill>
        <p:spPr>
          <a:xfrm>
            <a:off x="3300412" y="1033462"/>
            <a:ext cx="5915025" cy="1038225"/>
          </a:xfrm>
          <a:prstGeom prst="rect">
            <a:avLst/>
          </a:prstGeom>
        </p:spPr>
      </p:pic>
      <p:pic>
        <p:nvPicPr>
          <p:cNvPr id="26" name="Picture 25">
            <a:extLst>
              <a:ext uri="{FF2B5EF4-FFF2-40B4-BE49-F238E27FC236}">
                <a16:creationId xmlns:a16="http://schemas.microsoft.com/office/drawing/2014/main" id="{801DC563-39A1-4F8D-8034-F04459992E5B}"/>
              </a:ext>
            </a:extLst>
          </p:cNvPr>
          <p:cNvPicPr>
            <a:picLocks noChangeAspect="1"/>
          </p:cNvPicPr>
          <p:nvPr/>
        </p:nvPicPr>
        <p:blipFill>
          <a:blip r:embed="rId15"/>
          <a:stretch>
            <a:fillRect/>
          </a:stretch>
        </p:blipFill>
        <p:spPr>
          <a:xfrm>
            <a:off x="575954" y="1894660"/>
            <a:ext cx="5510521" cy="3810815"/>
          </a:xfrm>
          <a:prstGeom prst="rect">
            <a:avLst/>
          </a:prstGeom>
        </p:spPr>
      </p:pic>
      <p:grpSp>
        <p:nvGrpSpPr>
          <p:cNvPr id="27" name="Group 26">
            <a:extLst>
              <a:ext uri="{FF2B5EF4-FFF2-40B4-BE49-F238E27FC236}">
                <a16:creationId xmlns:a16="http://schemas.microsoft.com/office/drawing/2014/main" id="{CA7EEA26-91FA-425B-9C25-FB7049C651CC}"/>
              </a:ext>
            </a:extLst>
          </p:cNvPr>
          <p:cNvGrpSpPr/>
          <p:nvPr/>
        </p:nvGrpSpPr>
        <p:grpSpPr>
          <a:xfrm>
            <a:off x="1951266" y="2844173"/>
            <a:ext cx="2572521" cy="1631502"/>
            <a:chOff x="413254" y="1441024"/>
            <a:chExt cx="1968173" cy="1631502"/>
          </a:xfrm>
        </p:grpSpPr>
        <p:sp>
          <p:nvSpPr>
            <p:cNvPr id="31" name="TextBox 43">
              <a:extLst>
                <a:ext uri="{FF2B5EF4-FFF2-40B4-BE49-F238E27FC236}">
                  <a16:creationId xmlns:a16="http://schemas.microsoft.com/office/drawing/2014/main" id="{99BFF231-599D-4394-A1FB-4D239404A9CF}"/>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a:t>
              </a:r>
            </a:p>
          </p:txBody>
        </p:sp>
        <p:sp>
          <p:nvSpPr>
            <p:cNvPr id="32" name="TextBox 49">
              <a:extLst>
                <a:ext uri="{FF2B5EF4-FFF2-40B4-BE49-F238E27FC236}">
                  <a16:creationId xmlns:a16="http://schemas.microsoft.com/office/drawing/2014/main" id="{F01DE5D4-EEA6-4DCD-BA0A-45F2F43CA3A1}"/>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6 729</a:t>
              </a:r>
            </a:p>
          </p:txBody>
        </p:sp>
        <p:grpSp>
          <p:nvGrpSpPr>
            <p:cNvPr id="33" name="Group 66">
              <a:extLst>
                <a:ext uri="{FF2B5EF4-FFF2-40B4-BE49-F238E27FC236}">
                  <a16:creationId xmlns:a16="http://schemas.microsoft.com/office/drawing/2014/main" id="{A4C53331-3CFA-4715-BBC5-2518242908BD}"/>
                </a:ext>
              </a:extLst>
            </p:cNvPr>
            <p:cNvGrpSpPr>
              <a:grpSpLocks/>
            </p:cNvGrpSpPr>
            <p:nvPr/>
          </p:nvGrpSpPr>
          <p:grpSpPr bwMode="auto">
            <a:xfrm>
              <a:off x="1392414" y="1586678"/>
              <a:ext cx="989013" cy="1485848"/>
              <a:chOff x="2299" y="1296"/>
              <a:chExt cx="623" cy="681"/>
            </a:xfrm>
          </p:grpSpPr>
          <p:cxnSp>
            <p:nvCxnSpPr>
              <p:cNvPr id="34" name="Straight Connector 33">
                <a:extLst>
                  <a:ext uri="{FF2B5EF4-FFF2-40B4-BE49-F238E27FC236}">
                    <a16:creationId xmlns:a16="http://schemas.microsoft.com/office/drawing/2014/main" id="{7D437250-A03B-4F64-88F4-66878B96E91E}"/>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35" name="Straight Connector 34">
                <a:extLst>
                  <a:ext uri="{FF2B5EF4-FFF2-40B4-BE49-F238E27FC236}">
                    <a16:creationId xmlns:a16="http://schemas.microsoft.com/office/drawing/2014/main" id="{6EEC29B3-98E8-48B2-B45A-7AFB7EBEE95F}"/>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36" name="TextBox 35">
            <a:extLst>
              <a:ext uri="{FF2B5EF4-FFF2-40B4-BE49-F238E27FC236}">
                <a16:creationId xmlns:a16="http://schemas.microsoft.com/office/drawing/2014/main" id="{FF6F7FF8-CB3B-4809-AD8E-0C764DF08801}"/>
              </a:ext>
            </a:extLst>
          </p:cNvPr>
          <p:cNvSpPr txBox="1"/>
          <p:nvPr/>
        </p:nvSpPr>
        <p:spPr>
          <a:xfrm>
            <a:off x="3265398" y="3475233"/>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37" name="TextBox 36">
            <a:extLst>
              <a:ext uri="{FF2B5EF4-FFF2-40B4-BE49-F238E27FC236}">
                <a16:creationId xmlns:a16="http://schemas.microsoft.com/office/drawing/2014/main" id="{78C0B4A4-255E-449F-8E08-9D2ABF57051C}"/>
              </a:ext>
            </a:extLst>
          </p:cNvPr>
          <p:cNvSpPr txBox="1"/>
          <p:nvPr/>
        </p:nvSpPr>
        <p:spPr>
          <a:xfrm>
            <a:off x="1943450" y="3238186"/>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38" name="TextBox 37">
            <a:extLst>
              <a:ext uri="{FF2B5EF4-FFF2-40B4-BE49-F238E27FC236}">
                <a16:creationId xmlns:a16="http://schemas.microsoft.com/office/drawing/2014/main" id="{817DC586-47DD-44D7-8A4F-87302DE03826}"/>
              </a:ext>
            </a:extLst>
          </p:cNvPr>
          <p:cNvSpPr txBox="1"/>
          <p:nvPr/>
        </p:nvSpPr>
        <p:spPr>
          <a:xfrm>
            <a:off x="2309481" y="323954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39" name="TextBox 38">
            <a:extLst>
              <a:ext uri="{FF2B5EF4-FFF2-40B4-BE49-F238E27FC236}">
                <a16:creationId xmlns:a16="http://schemas.microsoft.com/office/drawing/2014/main" id="{707C1D5F-5680-4F5C-8601-58591AF82EA4}"/>
              </a:ext>
            </a:extLst>
          </p:cNvPr>
          <p:cNvSpPr txBox="1"/>
          <p:nvPr/>
        </p:nvSpPr>
        <p:spPr>
          <a:xfrm>
            <a:off x="3528681" y="3479032"/>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0" name="TextBox 39">
            <a:extLst>
              <a:ext uri="{FF2B5EF4-FFF2-40B4-BE49-F238E27FC236}">
                <a16:creationId xmlns:a16="http://schemas.microsoft.com/office/drawing/2014/main" id="{BDDB9418-E9D8-4EC7-BF46-0B8153632E9A}"/>
              </a:ext>
            </a:extLst>
          </p:cNvPr>
          <p:cNvSpPr txBox="1"/>
          <p:nvPr/>
        </p:nvSpPr>
        <p:spPr>
          <a:xfrm>
            <a:off x="2309481" y="37103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41" name="TextBox 40">
            <a:extLst>
              <a:ext uri="{FF2B5EF4-FFF2-40B4-BE49-F238E27FC236}">
                <a16:creationId xmlns:a16="http://schemas.microsoft.com/office/drawing/2014/main" id="{EB9239FE-75F1-47CE-9B03-3A51B156ACD3}"/>
              </a:ext>
            </a:extLst>
          </p:cNvPr>
          <p:cNvSpPr txBox="1"/>
          <p:nvPr/>
        </p:nvSpPr>
        <p:spPr>
          <a:xfrm>
            <a:off x="378177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42" name="TextBox 41">
            <a:extLst>
              <a:ext uri="{FF2B5EF4-FFF2-40B4-BE49-F238E27FC236}">
                <a16:creationId xmlns:a16="http://schemas.microsoft.com/office/drawing/2014/main" id="{3B895332-2EFA-47F4-B446-1C383B003071}"/>
              </a:ext>
            </a:extLst>
          </p:cNvPr>
          <p:cNvSpPr txBox="1"/>
          <p:nvPr/>
        </p:nvSpPr>
        <p:spPr>
          <a:xfrm>
            <a:off x="2565295" y="3706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2</a:t>
            </a:r>
          </a:p>
        </p:txBody>
      </p:sp>
      <p:sp>
        <p:nvSpPr>
          <p:cNvPr id="43" name="TextBox 42">
            <a:extLst>
              <a:ext uri="{FF2B5EF4-FFF2-40B4-BE49-F238E27FC236}">
                <a16:creationId xmlns:a16="http://schemas.microsoft.com/office/drawing/2014/main" id="{300C6D4D-4310-4234-9327-A9069BF33DB9}"/>
              </a:ext>
            </a:extLst>
          </p:cNvPr>
          <p:cNvSpPr txBox="1"/>
          <p:nvPr/>
        </p:nvSpPr>
        <p:spPr>
          <a:xfrm>
            <a:off x="2559852"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44" name="TextBox 43">
            <a:extLst>
              <a:ext uri="{FF2B5EF4-FFF2-40B4-BE49-F238E27FC236}">
                <a16:creationId xmlns:a16="http://schemas.microsoft.com/office/drawing/2014/main" id="{7E202777-711D-45A9-AB26-6418351B7304}"/>
              </a:ext>
            </a:extLst>
          </p:cNvPr>
          <p:cNvSpPr txBox="1"/>
          <p:nvPr/>
        </p:nvSpPr>
        <p:spPr>
          <a:xfrm>
            <a:off x="2836077" y="42015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9</a:t>
            </a:r>
          </a:p>
        </p:txBody>
      </p:sp>
      <p:sp>
        <p:nvSpPr>
          <p:cNvPr id="45" name="TextBox 44">
            <a:extLst>
              <a:ext uri="{FF2B5EF4-FFF2-40B4-BE49-F238E27FC236}">
                <a16:creationId xmlns:a16="http://schemas.microsoft.com/office/drawing/2014/main" id="{603608A1-E062-40B3-921B-2E1141EFD4F1}"/>
              </a:ext>
            </a:extLst>
          </p:cNvPr>
          <p:cNvSpPr txBox="1"/>
          <p:nvPr/>
        </p:nvSpPr>
        <p:spPr>
          <a:xfrm>
            <a:off x="4029424" y="3480393"/>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1</a:t>
            </a:r>
          </a:p>
        </p:txBody>
      </p:sp>
      <p:sp>
        <p:nvSpPr>
          <p:cNvPr id="47" name="TextBox 46">
            <a:extLst>
              <a:ext uri="{FF2B5EF4-FFF2-40B4-BE49-F238E27FC236}">
                <a16:creationId xmlns:a16="http://schemas.microsoft.com/office/drawing/2014/main" id="{3C8CA1F6-2D00-47AE-9B71-508697FECCD8}"/>
              </a:ext>
            </a:extLst>
          </p:cNvPr>
          <p:cNvSpPr txBox="1"/>
          <p:nvPr/>
        </p:nvSpPr>
        <p:spPr>
          <a:xfrm>
            <a:off x="2855127" y="46682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pic>
        <p:nvPicPr>
          <p:cNvPr id="48" name="Picture 47" descr="Icon&#10;&#10;Description automatically generated">
            <a:extLst>
              <a:ext uri="{FF2B5EF4-FFF2-40B4-BE49-F238E27FC236}">
                <a16:creationId xmlns:a16="http://schemas.microsoft.com/office/drawing/2014/main" id="{3A2A3C73-138C-41AF-9764-B3F11BA795B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1044" y="4339673"/>
            <a:ext cx="934477" cy="1516615"/>
          </a:xfrm>
          <a:prstGeom prst="rect">
            <a:avLst/>
          </a:prstGeom>
        </p:spPr>
      </p:pic>
      <p:pic>
        <p:nvPicPr>
          <p:cNvPr id="49" name="Picture 48">
            <a:extLst>
              <a:ext uri="{FF2B5EF4-FFF2-40B4-BE49-F238E27FC236}">
                <a16:creationId xmlns:a16="http://schemas.microsoft.com/office/drawing/2014/main" id="{2D5BFECA-CE69-4C69-ADBF-0A40E1EB46B6}"/>
              </a:ext>
            </a:extLst>
          </p:cNvPr>
          <p:cNvPicPr>
            <a:picLocks noChangeAspect="1"/>
          </p:cNvPicPr>
          <p:nvPr/>
        </p:nvPicPr>
        <p:blipFill>
          <a:blip r:embed="rId15"/>
          <a:stretch>
            <a:fillRect/>
          </a:stretch>
        </p:blipFill>
        <p:spPr>
          <a:xfrm>
            <a:off x="6214754" y="2008960"/>
            <a:ext cx="5510521" cy="3810815"/>
          </a:xfrm>
          <a:prstGeom prst="rect">
            <a:avLst/>
          </a:prstGeom>
        </p:spPr>
      </p:pic>
      <p:grpSp>
        <p:nvGrpSpPr>
          <p:cNvPr id="50" name="Group 49">
            <a:extLst>
              <a:ext uri="{FF2B5EF4-FFF2-40B4-BE49-F238E27FC236}">
                <a16:creationId xmlns:a16="http://schemas.microsoft.com/office/drawing/2014/main" id="{C719F0BF-AA6D-4E76-B9BA-4CA4276C4E51}"/>
              </a:ext>
            </a:extLst>
          </p:cNvPr>
          <p:cNvGrpSpPr/>
          <p:nvPr/>
        </p:nvGrpSpPr>
        <p:grpSpPr>
          <a:xfrm>
            <a:off x="7571016" y="2929898"/>
            <a:ext cx="2572521" cy="1631502"/>
            <a:chOff x="413254" y="1441024"/>
            <a:chExt cx="1968173" cy="1631502"/>
          </a:xfrm>
        </p:grpSpPr>
        <p:sp>
          <p:nvSpPr>
            <p:cNvPr id="51" name="TextBox 43">
              <a:extLst>
                <a:ext uri="{FF2B5EF4-FFF2-40B4-BE49-F238E27FC236}">
                  <a16:creationId xmlns:a16="http://schemas.microsoft.com/office/drawing/2014/main" id="{0BCCA15D-BE41-45B3-876E-792564B82920}"/>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8</a:t>
              </a:r>
            </a:p>
          </p:txBody>
        </p:sp>
        <p:sp>
          <p:nvSpPr>
            <p:cNvPr id="52" name="TextBox 49">
              <a:extLst>
                <a:ext uri="{FF2B5EF4-FFF2-40B4-BE49-F238E27FC236}">
                  <a16:creationId xmlns:a16="http://schemas.microsoft.com/office/drawing/2014/main" id="{5FAB46F0-99BE-4CF0-AA4C-E9DC9DAC258B}"/>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solidFill>
                    <a:prstClr val="white"/>
                  </a:solidFill>
                  <a:latin typeface="Calibri" panose="020F0502020204030204" pitchFamily="34" charset="0"/>
                  <a:ea typeface="微软雅黑"/>
                  <a:cs typeface="Calibri" panose="020F0502020204030204" pitchFamily="34" charset="0"/>
                </a:rPr>
                <a:t>4 163</a:t>
              </a:r>
            </a:p>
          </p:txBody>
        </p:sp>
        <p:grpSp>
          <p:nvGrpSpPr>
            <p:cNvPr id="53" name="Group 66">
              <a:extLst>
                <a:ext uri="{FF2B5EF4-FFF2-40B4-BE49-F238E27FC236}">
                  <a16:creationId xmlns:a16="http://schemas.microsoft.com/office/drawing/2014/main" id="{AB8FA3F0-EF53-4682-B855-9002B9844989}"/>
                </a:ext>
              </a:extLst>
            </p:cNvPr>
            <p:cNvGrpSpPr>
              <a:grpSpLocks/>
            </p:cNvGrpSpPr>
            <p:nvPr/>
          </p:nvGrpSpPr>
          <p:grpSpPr bwMode="auto">
            <a:xfrm>
              <a:off x="1392414" y="1586678"/>
              <a:ext cx="989013" cy="1485848"/>
              <a:chOff x="2299" y="1296"/>
              <a:chExt cx="623" cy="681"/>
            </a:xfrm>
          </p:grpSpPr>
          <p:cxnSp>
            <p:nvCxnSpPr>
              <p:cNvPr id="54" name="Straight Connector 53">
                <a:extLst>
                  <a:ext uri="{FF2B5EF4-FFF2-40B4-BE49-F238E27FC236}">
                    <a16:creationId xmlns:a16="http://schemas.microsoft.com/office/drawing/2014/main" id="{BE0188F1-3AF5-410B-A48D-C624F847A18D}"/>
                  </a:ext>
                </a:extLst>
              </p:cNvPr>
              <p:cNvCxnSpPr>
                <a:cxnSpLocks/>
              </p:cNvCxnSpPr>
              <p:nvPr/>
            </p:nvCxnSpPr>
            <p:spPr>
              <a:xfrm>
                <a:off x="2299" y="1537"/>
                <a:ext cx="623" cy="0"/>
              </a:xfrm>
              <a:prstGeom prst="line">
                <a:avLst/>
              </a:prstGeom>
              <a:noFill/>
              <a:ln w="38100" cap="flat" cmpd="sng" algn="ctr">
                <a:solidFill>
                  <a:srgbClr val="FFFF00"/>
                </a:solidFill>
                <a:prstDash val="solid"/>
              </a:ln>
              <a:effectLst/>
            </p:spPr>
          </p:cxnSp>
          <p:cxnSp>
            <p:nvCxnSpPr>
              <p:cNvPr id="55" name="Straight Connector 54">
                <a:extLst>
                  <a:ext uri="{FF2B5EF4-FFF2-40B4-BE49-F238E27FC236}">
                    <a16:creationId xmlns:a16="http://schemas.microsoft.com/office/drawing/2014/main" id="{3A565027-33CA-466A-A0F0-7917A6533628}"/>
                  </a:ext>
                </a:extLst>
              </p:cNvPr>
              <p:cNvCxnSpPr>
                <a:cxnSpLocks/>
              </p:cNvCxnSpPr>
              <p:nvPr/>
            </p:nvCxnSpPr>
            <p:spPr>
              <a:xfrm>
                <a:off x="2304" y="1296"/>
                <a:ext cx="0" cy="681"/>
              </a:xfrm>
              <a:prstGeom prst="line">
                <a:avLst/>
              </a:prstGeom>
              <a:noFill/>
              <a:ln w="38100" cap="flat" cmpd="sng" algn="ctr">
                <a:solidFill>
                  <a:srgbClr val="FFFF00"/>
                </a:solidFill>
                <a:prstDash val="solid"/>
              </a:ln>
              <a:effectLst/>
            </p:spPr>
          </p:cxnSp>
        </p:grpSp>
      </p:grpSp>
      <p:sp>
        <p:nvSpPr>
          <p:cNvPr id="56" name="TextBox 55">
            <a:extLst>
              <a:ext uri="{FF2B5EF4-FFF2-40B4-BE49-F238E27FC236}">
                <a16:creationId xmlns:a16="http://schemas.microsoft.com/office/drawing/2014/main" id="{5C4DDF6C-E4FB-4955-88F8-57CC763C679B}"/>
              </a:ext>
            </a:extLst>
          </p:cNvPr>
          <p:cNvSpPr txBox="1"/>
          <p:nvPr/>
        </p:nvSpPr>
        <p:spPr>
          <a:xfrm>
            <a:off x="8885148" y="3560958"/>
            <a:ext cx="72301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5</a:t>
            </a:r>
          </a:p>
        </p:txBody>
      </p:sp>
      <p:sp>
        <p:nvSpPr>
          <p:cNvPr id="57" name="TextBox 56">
            <a:extLst>
              <a:ext uri="{FF2B5EF4-FFF2-40B4-BE49-F238E27FC236}">
                <a16:creationId xmlns:a16="http://schemas.microsoft.com/office/drawing/2014/main" id="{DA4F69C4-8627-4221-8681-A830A3CC4924}"/>
              </a:ext>
            </a:extLst>
          </p:cNvPr>
          <p:cNvSpPr txBox="1"/>
          <p:nvPr/>
        </p:nvSpPr>
        <p:spPr>
          <a:xfrm>
            <a:off x="7925150" y="3323911"/>
            <a:ext cx="494950"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1</a:t>
            </a:r>
          </a:p>
        </p:txBody>
      </p:sp>
      <p:sp>
        <p:nvSpPr>
          <p:cNvPr id="58" name="TextBox 57">
            <a:extLst>
              <a:ext uri="{FF2B5EF4-FFF2-40B4-BE49-F238E27FC236}">
                <a16:creationId xmlns:a16="http://schemas.microsoft.com/office/drawing/2014/main" id="{ED98E2E4-9521-44B5-91BA-1A0D9F3DA264}"/>
              </a:ext>
            </a:extLst>
          </p:cNvPr>
          <p:cNvSpPr txBox="1"/>
          <p:nvPr/>
        </p:nvSpPr>
        <p:spPr>
          <a:xfrm>
            <a:off x="8214981" y="33252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6</a:t>
            </a:r>
          </a:p>
        </p:txBody>
      </p:sp>
      <p:sp>
        <p:nvSpPr>
          <p:cNvPr id="59" name="TextBox 58">
            <a:extLst>
              <a:ext uri="{FF2B5EF4-FFF2-40B4-BE49-F238E27FC236}">
                <a16:creationId xmlns:a16="http://schemas.microsoft.com/office/drawing/2014/main" id="{BBF4AA1C-4AA2-4E77-8A96-4E8381A21C82}"/>
              </a:ext>
            </a:extLst>
          </p:cNvPr>
          <p:cNvSpPr txBox="1"/>
          <p:nvPr/>
        </p:nvSpPr>
        <p:spPr>
          <a:xfrm>
            <a:off x="9148431" y="3564757"/>
            <a:ext cx="271794"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2</a:t>
            </a:r>
          </a:p>
        </p:txBody>
      </p:sp>
      <p:sp>
        <p:nvSpPr>
          <p:cNvPr id="60" name="TextBox 59">
            <a:extLst>
              <a:ext uri="{FF2B5EF4-FFF2-40B4-BE49-F238E27FC236}">
                <a16:creationId xmlns:a16="http://schemas.microsoft.com/office/drawing/2014/main" id="{B268C394-AA1D-4979-9199-B47FB56B0B57}"/>
              </a:ext>
            </a:extLst>
          </p:cNvPr>
          <p:cNvSpPr txBox="1"/>
          <p:nvPr/>
        </p:nvSpPr>
        <p:spPr>
          <a:xfrm>
            <a:off x="8224506" y="3748453"/>
            <a:ext cx="42419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0</a:t>
            </a:r>
          </a:p>
        </p:txBody>
      </p:sp>
      <p:sp>
        <p:nvSpPr>
          <p:cNvPr id="61" name="TextBox 60">
            <a:extLst>
              <a:ext uri="{FF2B5EF4-FFF2-40B4-BE49-F238E27FC236}">
                <a16:creationId xmlns:a16="http://schemas.microsoft.com/office/drawing/2014/main" id="{99C60E70-890F-482C-80B3-AC04C4983FA0}"/>
              </a:ext>
            </a:extLst>
          </p:cNvPr>
          <p:cNvSpPr txBox="1"/>
          <p:nvPr/>
        </p:nvSpPr>
        <p:spPr>
          <a:xfrm>
            <a:off x="9401524" y="3566118"/>
            <a:ext cx="371126" cy="707886"/>
          </a:xfrm>
          <a:prstGeom prst="rect">
            <a:avLst/>
          </a:prstGeom>
          <a:noFill/>
        </p:spPr>
        <p:txBody>
          <a:bodyPr wrap="square" rtlCol="0">
            <a:spAutoFit/>
          </a:bodyPr>
          <a:lstStyle/>
          <a:p>
            <a:r>
              <a:rPr lang="en-US" sz="4000" b="1" dirty="0">
                <a:solidFill>
                  <a:srgbClr val="FFFF00"/>
                </a:solidFill>
                <a:ea typeface="微软雅黑"/>
                <a:cs typeface="Calibri" panose="020F0502020204030204" pitchFamily="34" charset="0"/>
              </a:rPr>
              <a:t>0</a:t>
            </a:r>
          </a:p>
        </p:txBody>
      </p:sp>
      <p:sp>
        <p:nvSpPr>
          <p:cNvPr id="63" name="TextBox 62">
            <a:extLst>
              <a:ext uri="{FF2B5EF4-FFF2-40B4-BE49-F238E27FC236}">
                <a16:creationId xmlns:a16="http://schemas.microsoft.com/office/drawing/2014/main" id="{C157E69D-0CF2-40C4-853A-7E622906C144}"/>
              </a:ext>
            </a:extLst>
          </p:cNvPr>
          <p:cNvSpPr txBox="1"/>
          <p:nvPr/>
        </p:nvSpPr>
        <p:spPr>
          <a:xfrm>
            <a:off x="8493927" y="3744372"/>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
        <p:nvSpPr>
          <p:cNvPr id="67" name="TextBox 66">
            <a:extLst>
              <a:ext uri="{FF2B5EF4-FFF2-40B4-BE49-F238E27FC236}">
                <a16:creationId xmlns:a16="http://schemas.microsoft.com/office/drawing/2014/main" id="{714ADF9F-5D25-4F01-A693-66C0A364D6B2}"/>
              </a:ext>
            </a:extLst>
          </p:cNvPr>
          <p:cNvSpPr txBox="1"/>
          <p:nvPr/>
        </p:nvSpPr>
        <p:spPr>
          <a:xfrm>
            <a:off x="8465352" y="4249197"/>
            <a:ext cx="723014" cy="707886"/>
          </a:xfrm>
          <a:prstGeom prst="rect">
            <a:avLst/>
          </a:prstGeom>
          <a:noFill/>
        </p:spPr>
        <p:txBody>
          <a:bodyPr wrap="square" rtlCol="0">
            <a:spAutoFit/>
          </a:bodyPr>
          <a:lstStyle/>
          <a:p>
            <a:r>
              <a:rPr lang="en-US" sz="4000" b="1" dirty="0">
                <a:solidFill>
                  <a:prstClr val="white"/>
                </a:solidFill>
                <a:ea typeface="微软雅黑"/>
                <a:cs typeface="Calibri" panose="020F0502020204030204" pitchFamily="34" charset="0"/>
              </a:rPr>
              <a:t>3</a:t>
            </a:r>
          </a:p>
        </p:txBody>
      </p:sp>
    </p:spTree>
    <p:extLst>
      <p:ext uri="{BB962C8B-B14F-4D97-AF65-F5344CB8AC3E}">
        <p14:creationId xmlns:p14="http://schemas.microsoft.com/office/powerpoint/2010/main" val="142131190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subTnLst>
                                    <p:audio>
                                      <p:cMediaNode>
                                        <p:cTn display="0" masterRel="sameClick">
                                          <p:stCondLst>
                                            <p:cond evt="begin" delay="0">
                                              <p:tn val="10"/>
                                            </p:cond>
                                          </p:stCondLst>
                                          <p:endCondLst>
                                            <p:cond evt="onStopAudio" delay="0">
                                              <p:tgtEl>
                                                <p:sldTgt/>
                                              </p:tgtEl>
                                            </p:cond>
                                          </p:endCondLst>
                                        </p:cTn>
                                        <p:tgtEl>
                                          <p:sndTgt r:embed="rId2" name="whoosh.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down)">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500"/>
                                        <p:tgtEl>
                                          <p:spTgt spid="4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5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5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500"/>
                                        <p:tgtEl>
                                          <p:spTgt spid="45"/>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randombar(horizontal)">
                                      <p:cBhvr>
                                        <p:cTn id="77" dur="500"/>
                                        <p:tgtEl>
                                          <p:spTgt spid="49"/>
                                        </p:tgtEl>
                                      </p:cBhvr>
                                    </p:animEffect>
                                  </p:childTnLst>
                                  <p:subTnLst>
                                    <p:audio>
                                      <p:cMediaNode>
                                        <p:cTn display="0" masterRel="sameClick">
                                          <p:stCondLst>
                                            <p:cond evt="begin" delay="0">
                                              <p:tn val="75"/>
                                            </p:cond>
                                          </p:stCondLst>
                                          <p:endCondLst>
                                            <p:cond evt="onStopAudio" delay="0">
                                              <p:tgtEl>
                                                <p:sldTgt/>
                                              </p:tgtEl>
                                            </p:cond>
                                          </p:endCondLst>
                                        </p:cTn>
                                        <p:tgtEl>
                                          <p:sndTgt r:embed="rId2" name="whoosh.wav"/>
                                        </p:tgtEl>
                                      </p:cMediaNode>
                                    </p:audio>
                                  </p:sub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50"/>
                                        </p:tgtEl>
                                        <p:attrNameLst>
                                          <p:attrName>style.visibility</p:attrName>
                                        </p:attrNameLst>
                                      </p:cBhvr>
                                      <p:to>
                                        <p:strVal val="visible"/>
                                      </p:to>
                                    </p:set>
                                    <p:animEffect transition="in" filter="wipe(down)">
                                      <p:cBhvr>
                                        <p:cTn id="82" dur="500"/>
                                        <p:tgtEl>
                                          <p:spTgt spid="5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fade">
                                      <p:cBhvr>
                                        <p:cTn id="87" dur="500"/>
                                        <p:tgtEl>
                                          <p:spTgt spid="5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fade">
                                      <p:cBhvr>
                                        <p:cTn id="92" dur="500"/>
                                        <p:tgtEl>
                                          <p:spTgt spid="5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59"/>
                                        </p:tgtEl>
                                        <p:attrNameLst>
                                          <p:attrName>style.visibility</p:attrName>
                                        </p:attrNameLst>
                                      </p:cBhvr>
                                      <p:to>
                                        <p:strVal val="visible"/>
                                      </p:to>
                                    </p:set>
                                    <p:animEffect transition="in" filter="fade">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0"/>
                                        </p:tgtEl>
                                        <p:attrNameLst>
                                          <p:attrName>style.visibility</p:attrName>
                                        </p:attrNameLst>
                                      </p:cBhvr>
                                      <p:to>
                                        <p:strVal val="visible"/>
                                      </p:to>
                                    </p:set>
                                    <p:animEffect transition="in" filter="fade">
                                      <p:cBhvr>
                                        <p:cTn id="107" dur="500"/>
                                        <p:tgtEl>
                                          <p:spTgt spid="6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3"/>
                                        </p:tgtEl>
                                        <p:attrNameLst>
                                          <p:attrName>style.visibility</p:attrName>
                                        </p:attrNameLst>
                                      </p:cBhvr>
                                      <p:to>
                                        <p:strVal val="visible"/>
                                      </p:to>
                                    </p:set>
                                    <p:animEffect transition="in" filter="fade">
                                      <p:cBhvr>
                                        <p:cTn id="112" dur="500"/>
                                        <p:tgtEl>
                                          <p:spTgt spid="63"/>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1"/>
                                        </p:tgtEl>
                                        <p:attrNameLst>
                                          <p:attrName>style.visibility</p:attrName>
                                        </p:attrNameLst>
                                      </p:cBhvr>
                                      <p:to>
                                        <p:strVal val="visible"/>
                                      </p:to>
                                    </p:set>
                                    <p:animEffect transition="in" filter="fade">
                                      <p:cBhvr>
                                        <p:cTn id="117" dur="500"/>
                                        <p:tgtEl>
                                          <p:spTgt spid="61"/>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7"/>
                                        </p:tgtEl>
                                        <p:attrNameLst>
                                          <p:attrName>style.visibility</p:attrName>
                                        </p:attrNameLst>
                                      </p:cBhvr>
                                      <p:to>
                                        <p:strVal val="visible"/>
                                      </p:to>
                                    </p:set>
                                    <p:animEffect transition="in" filter="fade">
                                      <p:cBhvr>
                                        <p:cTn id="122"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P spid="42" grpId="0"/>
      <p:bldP spid="43" grpId="0"/>
      <p:bldP spid="44" grpId="0"/>
      <p:bldP spid="45" grpId="0"/>
      <p:bldP spid="47" grpId="0"/>
      <p:bldP spid="56" grpId="0"/>
      <p:bldP spid="57" grpId="0"/>
      <p:bldP spid="58" grpId="0"/>
      <p:bldP spid="59" grpId="0"/>
      <p:bldP spid="60" grpId="0"/>
      <p:bldP spid="61" grpId="0"/>
      <p:bldP spid="63"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6" y="516884"/>
            <a:ext cx="20672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a:t>
            </a:r>
            <a:r>
              <a:rPr kumimoji="0" lang="en-US" sz="36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Số</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12A4754A-5A09-461F-8900-C5EC11846E98}"/>
              </a:ext>
            </a:extLst>
          </p:cNvPr>
          <p:cNvPicPr>
            <a:picLocks noChangeAspect="1"/>
          </p:cNvPicPr>
          <p:nvPr/>
        </p:nvPicPr>
        <p:blipFill>
          <a:blip r:embed="rId7"/>
          <a:stretch>
            <a:fillRect/>
          </a:stretch>
        </p:blipFill>
        <p:spPr>
          <a:xfrm>
            <a:off x="523874" y="1676399"/>
            <a:ext cx="11013621" cy="2028825"/>
          </a:xfrm>
          <a:prstGeom prst="rect">
            <a:avLst/>
          </a:prstGeom>
        </p:spPr>
      </p:pic>
      <p:sp>
        <p:nvSpPr>
          <p:cNvPr id="8" name="Rectangle: Rounded Corners 7">
            <a:extLst>
              <a:ext uri="{FF2B5EF4-FFF2-40B4-BE49-F238E27FC236}">
                <a16:creationId xmlns:a16="http://schemas.microsoft.com/office/drawing/2014/main" id="{5AA429F5-8232-48D4-9D44-487143BFC4E3}"/>
              </a:ext>
            </a:extLst>
          </p:cNvPr>
          <p:cNvSpPr/>
          <p:nvPr/>
        </p:nvSpPr>
        <p:spPr>
          <a:xfrm>
            <a:off x="3162299"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6 729</a:t>
            </a:r>
          </a:p>
        </p:txBody>
      </p:sp>
      <p:sp>
        <p:nvSpPr>
          <p:cNvPr id="62" name="Rectangle: Rounded Corners 61">
            <a:extLst>
              <a:ext uri="{FF2B5EF4-FFF2-40B4-BE49-F238E27FC236}">
                <a16:creationId xmlns:a16="http://schemas.microsoft.com/office/drawing/2014/main" id="{AAD7F483-1E53-4752-8120-45058864FF24}"/>
              </a:ext>
            </a:extLst>
          </p:cNvPr>
          <p:cNvSpPr/>
          <p:nvPr/>
        </p:nvSpPr>
        <p:spPr>
          <a:xfrm>
            <a:off x="5381624" y="23241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6</a:t>
            </a:r>
          </a:p>
        </p:txBody>
      </p:sp>
      <p:sp>
        <p:nvSpPr>
          <p:cNvPr id="84" name="Rectangle: Rounded Corners 83">
            <a:extLst>
              <a:ext uri="{FF2B5EF4-FFF2-40B4-BE49-F238E27FC236}">
                <a16:creationId xmlns:a16="http://schemas.microsoft.com/office/drawing/2014/main" id="{AD3B6683-FB5C-4E69-80A6-B2A51A14E94A}"/>
              </a:ext>
            </a:extLst>
          </p:cNvPr>
          <p:cNvSpPr/>
          <p:nvPr/>
        </p:nvSpPr>
        <p:spPr>
          <a:xfrm>
            <a:off x="7515224"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1 121</a:t>
            </a:r>
          </a:p>
        </p:txBody>
      </p:sp>
      <p:sp>
        <p:nvSpPr>
          <p:cNvPr id="85" name="Rectangle: Rounded Corners 84">
            <a:extLst>
              <a:ext uri="{FF2B5EF4-FFF2-40B4-BE49-F238E27FC236}">
                <a16:creationId xmlns:a16="http://schemas.microsoft.com/office/drawing/2014/main" id="{FC942F7A-195C-4D42-9C79-609D42EB03A1}"/>
              </a:ext>
            </a:extLst>
          </p:cNvPr>
          <p:cNvSpPr/>
          <p:nvPr/>
        </p:nvSpPr>
        <p:spPr>
          <a:xfrm>
            <a:off x="9791699" y="23526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
        <p:nvSpPr>
          <p:cNvPr id="86" name="Rectangle: Rounded Corners 85">
            <a:extLst>
              <a:ext uri="{FF2B5EF4-FFF2-40B4-BE49-F238E27FC236}">
                <a16:creationId xmlns:a16="http://schemas.microsoft.com/office/drawing/2014/main" id="{1D0FD387-808E-41AA-9938-5244F0E165B8}"/>
              </a:ext>
            </a:extLst>
          </p:cNvPr>
          <p:cNvSpPr/>
          <p:nvPr/>
        </p:nvSpPr>
        <p:spPr>
          <a:xfrm>
            <a:off x="3267074" y="303847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4 163</a:t>
            </a:r>
          </a:p>
        </p:txBody>
      </p:sp>
      <p:sp>
        <p:nvSpPr>
          <p:cNvPr id="87" name="Rectangle: Rounded Corners 86">
            <a:extLst>
              <a:ext uri="{FF2B5EF4-FFF2-40B4-BE49-F238E27FC236}">
                <a16:creationId xmlns:a16="http://schemas.microsoft.com/office/drawing/2014/main" id="{ACE69D2E-EFF9-4464-9835-BF682E04CEA6}"/>
              </a:ext>
            </a:extLst>
          </p:cNvPr>
          <p:cNvSpPr/>
          <p:nvPr/>
        </p:nvSpPr>
        <p:spPr>
          <a:xfrm>
            <a:off x="547687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8</a:t>
            </a:r>
          </a:p>
        </p:txBody>
      </p:sp>
      <p:sp>
        <p:nvSpPr>
          <p:cNvPr id="88" name="Rectangle: Rounded Corners 87">
            <a:extLst>
              <a:ext uri="{FF2B5EF4-FFF2-40B4-BE49-F238E27FC236}">
                <a16:creationId xmlns:a16="http://schemas.microsoft.com/office/drawing/2014/main" id="{63AA5566-3B57-4053-AAB6-AF9687E6E662}"/>
              </a:ext>
            </a:extLst>
          </p:cNvPr>
          <p:cNvSpPr/>
          <p:nvPr/>
        </p:nvSpPr>
        <p:spPr>
          <a:xfrm>
            <a:off x="7553324" y="3019425"/>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520</a:t>
            </a:r>
          </a:p>
        </p:txBody>
      </p:sp>
      <p:sp>
        <p:nvSpPr>
          <p:cNvPr id="89" name="Rectangle: Rounded Corners 88">
            <a:extLst>
              <a:ext uri="{FF2B5EF4-FFF2-40B4-BE49-F238E27FC236}">
                <a16:creationId xmlns:a16="http://schemas.microsoft.com/office/drawing/2014/main" id="{0F32FF7A-AB2F-4595-B001-907ADE02D2DF}"/>
              </a:ext>
            </a:extLst>
          </p:cNvPr>
          <p:cNvSpPr/>
          <p:nvPr/>
        </p:nvSpPr>
        <p:spPr>
          <a:xfrm>
            <a:off x="9772649" y="3009900"/>
            <a:ext cx="1438275" cy="504825"/>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rPr>
              <a:t>3</a:t>
            </a:r>
          </a:p>
        </p:txBody>
      </p:sp>
    </p:spTree>
    <p:extLst>
      <p:ext uri="{BB962C8B-B14F-4D97-AF65-F5344CB8AC3E}">
        <p14:creationId xmlns:p14="http://schemas.microsoft.com/office/powerpoint/2010/main" val="1220892488"/>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down)">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wipe(down)">
                                      <p:cBhvr>
                                        <p:cTn id="22" dur="500"/>
                                        <p:tgtEl>
                                          <p:spTgt spid="8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down)">
                                      <p:cBhvr>
                                        <p:cTn id="27" dur="500"/>
                                        <p:tgtEl>
                                          <p:spTgt spid="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wipe(down)">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
                                        </p:tgtEl>
                                        <p:attrNameLst>
                                          <p:attrName>style.visibility</p:attrName>
                                        </p:attrNameLst>
                                      </p:cBhvr>
                                      <p:to>
                                        <p:strVal val="visible"/>
                                      </p:to>
                                    </p:set>
                                    <p:animEffect transition="in" filter="wipe(down)">
                                      <p:cBhvr>
                                        <p:cTn id="37" dur="500"/>
                                        <p:tgtEl>
                                          <p:spTgt spid="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8"/>
                                        </p:tgtEl>
                                        <p:attrNameLst>
                                          <p:attrName>style.visibility</p:attrName>
                                        </p:attrNameLst>
                                      </p:cBhvr>
                                      <p:to>
                                        <p:strVal val="visible"/>
                                      </p:to>
                                    </p:set>
                                    <p:animEffect transition="in" filter="wipe(down)">
                                      <p:cBhvr>
                                        <p:cTn id="42" dur="500"/>
                                        <p:tgtEl>
                                          <p:spTgt spid="8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down)">
                                      <p:cBhvr>
                                        <p:cTn id="47"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2" grpId="0" animBg="1"/>
      <p:bldP spid="84" grpId="0" animBg="1"/>
      <p:bldP spid="85" grpId="0" animBg="1"/>
      <p:bldP spid="86"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29266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Đội quân của tướng Cao Lỗ có 6 308 người. Tướng quân muốn chia số người ấy thành các nhóm nhỏ, mỗi nhóm 7 người. Hỏi có thể chia thành bao nhiêu nhóm và con dư mấy người?</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4965700" y="3089585"/>
            <a:ext cx="5892800" cy="2818671"/>
          </a:xfrm>
          <a:prstGeom prst="wedgeEllipseCallout">
            <a:avLst>
              <a:gd name="adj1" fmla="val -91248"/>
              <a:gd name="adj2" fmla="val -61220"/>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1218900"/>
            <a:r>
              <a:rPr lang="vi-VN" sz="3733" b="1" dirty="0">
                <a:solidFill>
                  <a:prstClr val="black"/>
                </a:solidFill>
                <a:latin typeface="Cambria" pitchFamily="18" charset="0"/>
                <a:ea typeface="Cambria" pitchFamily="18" charset="0"/>
              </a:rPr>
              <a:t>Thảo luận nhóm đôi và nêu các bước giải bài toán trên.</a:t>
            </a:r>
            <a:endParaRPr lang="en-US" sz="3733" b="1" dirty="0">
              <a:solidFill>
                <a:prstClr val="black"/>
              </a:solidFill>
              <a:latin typeface="Cambria" pitchFamily="18" charset="0"/>
              <a:ea typeface="Cambria" pitchFamily="18" charset="0"/>
            </a:endParaRPr>
          </a:p>
        </p:txBody>
      </p:sp>
    </p:spTree>
    <p:extLst>
      <p:ext uri="{BB962C8B-B14F-4D97-AF65-F5344CB8AC3E}">
        <p14:creationId xmlns:p14="http://schemas.microsoft.com/office/powerpoint/2010/main" val="212720952"/>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dirty="0" err="1">
                <a:solidFill>
                  <a:prstClr val="black"/>
                </a:solidFill>
                <a:latin typeface="SVN-Berkshire Swash" panose="02040603050506020204" pitchFamily="18" charset="0"/>
              </a:rPr>
              <a:t>Bài</a:t>
            </a:r>
            <a:r>
              <a:rPr lang="en-GB" sz="4267" dirty="0">
                <a:solidFill>
                  <a:prstClr val="black"/>
                </a:solidFill>
                <a:latin typeface="SVN-Berkshire Swash" panose="02040603050506020204" pitchFamily="18" charset="0"/>
              </a:rPr>
              <a:t> </a:t>
            </a:r>
            <a:r>
              <a:rPr lang="vi-VN" sz="4267" dirty="0">
                <a:solidFill>
                  <a:prstClr val="black"/>
                </a:solidFill>
                <a:latin typeface="SVN-Berkshire Swash" panose="02040603050506020204" pitchFamily="18" charset="0"/>
              </a:rPr>
              <a:t>2</a:t>
            </a:r>
            <a:r>
              <a:rPr lang="en-GB" sz="4267" dirty="0">
                <a:solidFill>
                  <a:prstClr val="black"/>
                </a:solidFill>
                <a:latin typeface="SVN-Berkshire Swash" panose="02040603050506020204" pitchFamily="18" charset="0"/>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444749" y="1311050"/>
            <a:ext cx="9245600" cy="3743551"/>
            <a:chOff x="2430510" y="2779523"/>
            <a:chExt cx="8711880"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2400">
                  <a:solidFill>
                    <a:prstClr val="white"/>
                  </a:solidFill>
                  <a:latin typeface="Arial"/>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endParaRPr lang="en-GB" sz="1867">
                  <a:solidFill>
                    <a:prstClr val="white"/>
                  </a:solidFill>
                  <a:latin typeface="Arial"/>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430510" y="2986337"/>
              <a:ext cx="8711880" cy="2731107"/>
            </a:xfrm>
            <a:prstGeom prst="wedgeRoundRectCallout">
              <a:avLst/>
            </a:prstGeom>
          </p:spPr>
          <p:txBody>
            <a:bodyPr wrap="square">
              <a:spAutoFit/>
            </a:bodyPr>
            <a:lstStyle/>
            <a:p>
              <a:pPr algn="ctr" defTabSz="1218900"/>
              <a:r>
                <a:rPr lang="vi-VN" sz="3733" b="1" u="sng" dirty="0">
                  <a:solidFill>
                    <a:srgbClr val="70AD47">
                      <a:lumMod val="75000"/>
                    </a:srgbClr>
                  </a:solidFill>
                  <a:latin typeface="Cambria" panose="02040503050406030204" pitchFamily="18" charset="0"/>
                  <a:ea typeface="Cambria" panose="02040503050406030204" pitchFamily="18" charset="0"/>
                </a:rPr>
                <a:t>Bài giải</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Số nhóm và số người còn dư là:</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6 308 : 7 = 901 (dư 1)</a:t>
              </a:r>
            </a:p>
            <a:p>
              <a:pPr algn="ctr" defTabSz="1218900"/>
              <a:r>
                <a:rPr lang="vi-VN" sz="3733" b="1" dirty="0">
                  <a:solidFill>
                    <a:srgbClr val="70AD47">
                      <a:lumMod val="75000"/>
                    </a:srgbClr>
                  </a:solidFill>
                  <a:latin typeface="Cambria" panose="02040503050406030204" pitchFamily="18" charset="0"/>
                  <a:ea typeface="Cambria" panose="02040503050406030204" pitchFamily="18" charset="0"/>
                </a:rPr>
                <a:t>Đáp số: 901 nhóm dư 1 người.</a:t>
              </a:r>
            </a:p>
          </p:txBody>
        </p:sp>
      </p:grpSp>
    </p:spTree>
    <p:extLst>
      <p:ext uri="{BB962C8B-B14F-4D97-AF65-F5344CB8AC3E}">
        <p14:creationId xmlns:p14="http://schemas.microsoft.com/office/powerpoint/2010/main" val="293819557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219075" y="18351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438524" y="657226"/>
            <a:ext cx="8277225" cy="2209800"/>
          </a:xfrm>
          <a:prstGeom prst="wedgeRoundRectCallout">
            <a:avLst>
              <a:gd name="adj1" fmla="val -64261"/>
              <a:gd name="adj2" fmla="val 15988"/>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3200" b="1" dirty="0">
                <a:solidFill>
                  <a:prstClr val="black"/>
                </a:solidFill>
                <a:latin typeface="Cambria" pitchFamily="18" charset="0"/>
                <a:ea typeface="Cambria" pitchFamily="18" charset="0"/>
              </a:rPr>
              <a:t>Tướng quân Cao Lỗ là một vị tướng giỏi của An Dương Vương. Theo truyền thuyết, ông là người chế tạo ra nỏ thần mỗi lần bắn được hàng trăm mũi tên. </a:t>
            </a:r>
            <a:endParaRPr kumimoji="0" lang="en-US" sz="32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pic>
        <p:nvPicPr>
          <p:cNvPr id="1026" name="Picture 2" descr="Cao Lỗ Hầu - Ông Nỏ - Thành Cổ Loa">
            <a:extLst>
              <a:ext uri="{FF2B5EF4-FFF2-40B4-BE49-F238E27FC236}">
                <a16:creationId xmlns:a16="http://schemas.microsoft.com/office/drawing/2014/main" id="{1A7819E4-FB7A-4819-A8CB-F720E15758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675" y="3000375"/>
            <a:ext cx="6419850"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719596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18" name="Group 17">
            <a:extLst>
              <a:ext uri="{FF2B5EF4-FFF2-40B4-BE49-F238E27FC236}">
                <a16:creationId xmlns:a16="http://schemas.microsoft.com/office/drawing/2014/main" id="{8DDB66A2-5231-4668-BC38-D48B0E5A893D}"/>
              </a:ext>
            </a:extLst>
          </p:cNvPr>
          <p:cNvGrpSpPr/>
          <p:nvPr/>
        </p:nvGrpSpPr>
        <p:grpSpPr>
          <a:xfrm>
            <a:off x="410183" y="547663"/>
            <a:ext cx="619044" cy="584775"/>
            <a:chOff x="621568" y="794220"/>
            <a:chExt cx="619044" cy="584775"/>
          </a:xfrm>
        </p:grpSpPr>
        <p:pic>
          <p:nvPicPr>
            <p:cNvPr id="19" name="Picture 18">
              <a:extLst>
                <a:ext uri="{FF2B5EF4-FFF2-40B4-BE49-F238E27FC236}">
                  <a16:creationId xmlns:a16="http://schemas.microsoft.com/office/drawing/2014/main" id="{B8745FA1-3CC5-4B15-88E1-855ABA938AA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22" name="TextBox 21">
              <a:extLst>
                <a:ext uri="{FF2B5EF4-FFF2-40B4-BE49-F238E27FC236}">
                  <a16:creationId xmlns:a16="http://schemas.microsoft.com/office/drawing/2014/main" id="{7D87E167-D20E-4F57-93C9-F5A0639D1280}"/>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24" name="TextBox 23">
            <a:extLst>
              <a:ext uri="{FF2B5EF4-FFF2-40B4-BE49-F238E27FC236}">
                <a16:creationId xmlns:a16="http://schemas.microsoft.com/office/drawing/2014/main" id="{874CEE27-C860-4351-9A54-8E58317648F4}"/>
              </a:ext>
            </a:extLst>
          </p:cNvPr>
          <p:cNvSpPr txBox="1"/>
          <p:nvPr/>
        </p:nvSpPr>
        <p:spPr>
          <a:xfrm>
            <a:off x="942605" y="516884"/>
            <a:ext cx="10839819" cy="169277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Một con kiến chúa có tuổi thọ là 9 490 ngày và gấp đôi tuổi thọ của ve sầu. Hỏi ve sầu có tuổi thọ là bao nhiêu ngày?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 Tìm đường đi cho ve sầu chui lên mặt đất mà không gặp con chim?</a:t>
            </a:r>
            <a:endParaRPr kumimoji="0" lang="en-US" sz="2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B974F786-9C26-4D47-868E-AA4977B81209}"/>
              </a:ext>
            </a:extLst>
          </p:cNvPr>
          <p:cNvPicPr>
            <a:picLocks noChangeAspect="1"/>
          </p:cNvPicPr>
          <p:nvPr/>
        </p:nvPicPr>
        <p:blipFill>
          <a:blip r:embed="rId10"/>
          <a:stretch>
            <a:fillRect/>
          </a:stretch>
        </p:blipFill>
        <p:spPr>
          <a:xfrm>
            <a:off x="6546285" y="2867025"/>
            <a:ext cx="4902765" cy="3181350"/>
          </a:xfrm>
          <a:prstGeom prst="rect">
            <a:avLst/>
          </a:prstGeom>
        </p:spPr>
      </p:pic>
      <p:grpSp>
        <p:nvGrpSpPr>
          <p:cNvPr id="20" name="Group 19">
            <a:extLst>
              <a:ext uri="{FF2B5EF4-FFF2-40B4-BE49-F238E27FC236}">
                <a16:creationId xmlns:a16="http://schemas.microsoft.com/office/drawing/2014/main" id="{E4B0EF21-78C3-43FA-B85C-C8DB1913BE49}"/>
              </a:ext>
            </a:extLst>
          </p:cNvPr>
          <p:cNvGrpSpPr/>
          <p:nvPr/>
        </p:nvGrpSpPr>
        <p:grpSpPr>
          <a:xfrm>
            <a:off x="257175" y="2172010"/>
            <a:ext cx="5483613" cy="4205541"/>
            <a:chOff x="169918" y="2553010"/>
            <a:chExt cx="5561345" cy="4205541"/>
          </a:xfrm>
        </p:grpSpPr>
        <p:grpSp>
          <p:nvGrpSpPr>
            <p:cNvPr id="21" name="Google Shape;4197;p57">
              <a:extLst>
                <a:ext uri="{FF2B5EF4-FFF2-40B4-BE49-F238E27FC236}">
                  <a16:creationId xmlns:a16="http://schemas.microsoft.com/office/drawing/2014/main" id="{91F7AB9A-628E-4B6E-AC2E-02D270DDBB80}"/>
                </a:ext>
              </a:extLst>
            </p:cNvPr>
            <p:cNvGrpSpPr/>
            <p:nvPr/>
          </p:nvGrpSpPr>
          <p:grpSpPr>
            <a:xfrm>
              <a:off x="552148" y="5256378"/>
              <a:ext cx="595140" cy="651436"/>
              <a:chOff x="7209063" y="1969150"/>
              <a:chExt cx="261866" cy="302271"/>
            </a:xfrm>
            <a:effectLst>
              <a:outerShdw blurRad="76200" dir="18900000" sy="23000" kx="-1200000" algn="bl" rotWithShape="0">
                <a:prstClr val="black">
                  <a:alpha val="20000"/>
                </a:prstClr>
              </a:outerShdw>
            </a:effectLst>
          </p:grpSpPr>
          <p:sp>
            <p:nvSpPr>
              <p:cNvPr id="43" name="Google Shape;4198;p57">
                <a:extLst>
                  <a:ext uri="{FF2B5EF4-FFF2-40B4-BE49-F238E27FC236}">
                    <a16:creationId xmlns:a16="http://schemas.microsoft.com/office/drawing/2014/main" id="{E088AA84-39DA-4C9B-A40B-46D963EFB711}"/>
                  </a:ext>
                </a:extLst>
              </p:cNvPr>
              <p:cNvSpPr/>
              <p:nvPr/>
            </p:nvSpPr>
            <p:spPr>
              <a:xfrm>
                <a:off x="7342366" y="2193133"/>
                <a:ext cx="14160" cy="62613"/>
              </a:xfrm>
              <a:custGeom>
                <a:avLst/>
                <a:gdLst/>
                <a:ahLst/>
                <a:cxnLst/>
                <a:rect l="l" t="t" r="r" b="b"/>
                <a:pathLst>
                  <a:path w="505" h="2233" extrusionOk="0">
                    <a:moveTo>
                      <a:pt x="1" y="1"/>
                    </a:moveTo>
                    <a:lnTo>
                      <a:pt x="79" y="2214"/>
                    </a:lnTo>
                    <a:lnTo>
                      <a:pt x="213" y="2233"/>
                    </a:lnTo>
                    <a:lnTo>
                      <a:pt x="407" y="2214"/>
                    </a:lnTo>
                    <a:lnTo>
                      <a:pt x="504"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4199;p57">
                <a:extLst>
                  <a:ext uri="{FF2B5EF4-FFF2-40B4-BE49-F238E27FC236}">
                    <a16:creationId xmlns:a16="http://schemas.microsoft.com/office/drawing/2014/main" id="{21EB7DE9-7E0C-4F70-BC9D-554FA4ACBAD5}"/>
                  </a:ext>
                </a:extLst>
              </p:cNvPr>
              <p:cNvSpPr/>
              <p:nvPr/>
            </p:nvSpPr>
            <p:spPr>
              <a:xfrm>
                <a:off x="7323579" y="2209873"/>
                <a:ext cx="14020" cy="61548"/>
              </a:xfrm>
              <a:custGeom>
                <a:avLst/>
                <a:gdLst/>
                <a:ahLst/>
                <a:cxnLst/>
                <a:rect l="l" t="t" r="r" b="b"/>
                <a:pathLst>
                  <a:path w="500" h="2195" extrusionOk="0">
                    <a:moveTo>
                      <a:pt x="1" y="0"/>
                    </a:moveTo>
                    <a:lnTo>
                      <a:pt x="135" y="2195"/>
                    </a:lnTo>
                    <a:lnTo>
                      <a:pt x="269" y="2195"/>
                    </a:lnTo>
                    <a:lnTo>
                      <a:pt x="463" y="2176"/>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4200;p57">
                <a:extLst>
                  <a:ext uri="{FF2B5EF4-FFF2-40B4-BE49-F238E27FC236}">
                    <a16:creationId xmlns:a16="http://schemas.microsoft.com/office/drawing/2014/main" id="{39D24B99-31D0-46AC-BD35-E84FFC0AD349}"/>
                  </a:ext>
                </a:extLst>
              </p:cNvPr>
              <p:cNvSpPr/>
              <p:nvPr/>
            </p:nvSpPr>
            <p:spPr>
              <a:xfrm>
                <a:off x="7221485" y="2201181"/>
                <a:ext cx="14020" cy="61576"/>
              </a:xfrm>
              <a:custGeom>
                <a:avLst/>
                <a:gdLst/>
                <a:ahLst/>
                <a:cxnLst/>
                <a:rect l="l" t="t" r="r" b="b"/>
                <a:pathLst>
                  <a:path w="500" h="2196" extrusionOk="0">
                    <a:moveTo>
                      <a:pt x="1" y="0"/>
                    </a:moveTo>
                    <a:lnTo>
                      <a:pt x="116" y="2177"/>
                    </a:lnTo>
                    <a:lnTo>
                      <a:pt x="269" y="2195"/>
                    </a:lnTo>
                    <a:lnTo>
                      <a:pt x="463" y="2177"/>
                    </a:lnTo>
                    <a:lnTo>
                      <a:pt x="50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4201;p57">
                <a:extLst>
                  <a:ext uri="{FF2B5EF4-FFF2-40B4-BE49-F238E27FC236}">
                    <a16:creationId xmlns:a16="http://schemas.microsoft.com/office/drawing/2014/main" id="{7F98BC51-3750-4CEF-96B3-6D3546516B0A}"/>
                  </a:ext>
                </a:extLst>
              </p:cNvPr>
              <p:cNvSpPr/>
              <p:nvPr/>
            </p:nvSpPr>
            <p:spPr>
              <a:xfrm>
                <a:off x="7443954" y="2197424"/>
                <a:ext cx="20497" cy="62613"/>
              </a:xfrm>
              <a:custGeom>
                <a:avLst/>
                <a:gdLst/>
                <a:ahLst/>
                <a:cxnLst/>
                <a:rect l="l" t="t" r="r" b="b"/>
                <a:pathLst>
                  <a:path w="731" h="2233" extrusionOk="0">
                    <a:moveTo>
                      <a:pt x="231" y="0"/>
                    </a:moveTo>
                    <a:lnTo>
                      <a:pt x="171" y="597"/>
                    </a:lnTo>
                    <a:lnTo>
                      <a:pt x="153" y="772"/>
                    </a:lnTo>
                    <a:lnTo>
                      <a:pt x="0" y="2232"/>
                    </a:lnTo>
                    <a:lnTo>
                      <a:pt x="347" y="2232"/>
                    </a:lnTo>
                    <a:lnTo>
                      <a:pt x="633" y="560"/>
                    </a:lnTo>
                    <a:lnTo>
                      <a:pt x="730"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4202;p57">
                <a:extLst>
                  <a:ext uri="{FF2B5EF4-FFF2-40B4-BE49-F238E27FC236}">
                    <a16:creationId xmlns:a16="http://schemas.microsoft.com/office/drawing/2014/main" id="{C1697AB2-3F7F-4AF5-8D74-0ED665D250B6}"/>
                  </a:ext>
                </a:extLst>
              </p:cNvPr>
              <p:cNvSpPr/>
              <p:nvPr/>
            </p:nvSpPr>
            <p:spPr>
              <a:xfrm>
                <a:off x="7211783" y="1976132"/>
                <a:ext cx="118301" cy="242967"/>
              </a:xfrm>
              <a:custGeom>
                <a:avLst/>
                <a:gdLst/>
                <a:ahLst/>
                <a:cxnLst/>
                <a:rect l="l" t="t" r="r" b="b"/>
                <a:pathLst>
                  <a:path w="4219" h="8665" extrusionOk="0">
                    <a:moveTo>
                      <a:pt x="4062" y="1"/>
                    </a:moveTo>
                    <a:lnTo>
                      <a:pt x="0" y="190"/>
                    </a:lnTo>
                    <a:lnTo>
                      <a:pt x="79" y="1502"/>
                    </a:lnTo>
                    <a:lnTo>
                      <a:pt x="79" y="1521"/>
                    </a:lnTo>
                    <a:lnTo>
                      <a:pt x="116" y="2177"/>
                    </a:lnTo>
                    <a:lnTo>
                      <a:pt x="116" y="2195"/>
                    </a:lnTo>
                    <a:lnTo>
                      <a:pt x="213" y="4080"/>
                    </a:lnTo>
                    <a:lnTo>
                      <a:pt x="213" y="4117"/>
                    </a:lnTo>
                    <a:lnTo>
                      <a:pt x="250" y="4792"/>
                    </a:lnTo>
                    <a:lnTo>
                      <a:pt x="250" y="4811"/>
                    </a:lnTo>
                    <a:lnTo>
                      <a:pt x="310" y="5966"/>
                    </a:lnTo>
                    <a:lnTo>
                      <a:pt x="328" y="6123"/>
                    </a:lnTo>
                    <a:lnTo>
                      <a:pt x="347" y="6428"/>
                    </a:lnTo>
                    <a:lnTo>
                      <a:pt x="347" y="6469"/>
                    </a:lnTo>
                    <a:lnTo>
                      <a:pt x="444" y="8239"/>
                    </a:lnTo>
                    <a:lnTo>
                      <a:pt x="4219" y="8664"/>
                    </a:lnTo>
                    <a:lnTo>
                      <a:pt x="4196" y="7758"/>
                    </a:lnTo>
                    <a:lnTo>
                      <a:pt x="4196" y="7624"/>
                    </a:lnTo>
                    <a:lnTo>
                      <a:pt x="4159" y="5642"/>
                    </a:lnTo>
                    <a:lnTo>
                      <a:pt x="4159" y="5601"/>
                    </a:lnTo>
                    <a:lnTo>
                      <a:pt x="4140" y="4446"/>
                    </a:lnTo>
                    <a:lnTo>
                      <a:pt x="4140" y="4348"/>
                    </a:lnTo>
                    <a:lnTo>
                      <a:pt x="4103" y="2791"/>
                    </a:lnTo>
                    <a:lnTo>
                      <a:pt x="4103" y="2713"/>
                    </a:lnTo>
                    <a:lnTo>
                      <a:pt x="4080" y="1271"/>
                    </a:lnTo>
                    <a:lnTo>
                      <a:pt x="4080" y="1156"/>
                    </a:lnTo>
                    <a:lnTo>
                      <a:pt x="4062" y="403"/>
                    </a:lnTo>
                    <a:lnTo>
                      <a:pt x="4062" y="329"/>
                    </a:lnTo>
                    <a:lnTo>
                      <a:pt x="406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203;p57">
                <a:extLst>
                  <a:ext uri="{FF2B5EF4-FFF2-40B4-BE49-F238E27FC236}">
                    <a16:creationId xmlns:a16="http://schemas.microsoft.com/office/drawing/2014/main" id="{89B77862-43A6-4CF8-ADB5-0F4260E59165}"/>
                  </a:ext>
                </a:extLst>
              </p:cNvPr>
              <p:cNvSpPr/>
              <p:nvPr/>
            </p:nvSpPr>
            <p:spPr>
              <a:xfrm>
                <a:off x="7216045" y="2058149"/>
                <a:ext cx="111319" cy="7010"/>
              </a:xfrm>
              <a:custGeom>
                <a:avLst/>
                <a:gdLst/>
                <a:ahLst/>
                <a:cxnLst/>
                <a:rect l="l" t="t" r="r" b="b"/>
                <a:pathLst>
                  <a:path w="3970" h="250" extrusionOk="0">
                    <a:moveTo>
                      <a:pt x="1" y="0"/>
                    </a:moveTo>
                    <a:lnTo>
                      <a:pt x="1" y="116"/>
                    </a:lnTo>
                    <a:lnTo>
                      <a:pt x="3970" y="250"/>
                    </a:lnTo>
                    <a:lnTo>
                      <a:pt x="3970" y="153"/>
                    </a:lnTo>
                    <a:lnTo>
                      <a:pt x="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204;p57">
                <a:extLst>
                  <a:ext uri="{FF2B5EF4-FFF2-40B4-BE49-F238E27FC236}">
                    <a16:creationId xmlns:a16="http://schemas.microsoft.com/office/drawing/2014/main" id="{A5403471-1828-48EC-A733-6A87266A3626}"/>
                  </a:ext>
                </a:extLst>
              </p:cNvPr>
              <p:cNvSpPr/>
              <p:nvPr/>
            </p:nvSpPr>
            <p:spPr>
              <a:xfrm>
                <a:off x="7219943" y="2132651"/>
                <a:ext cx="108459" cy="10767"/>
              </a:xfrm>
              <a:custGeom>
                <a:avLst/>
                <a:gdLst/>
                <a:ahLst/>
                <a:cxnLst/>
                <a:rect l="l" t="t" r="r" b="b"/>
                <a:pathLst>
                  <a:path w="3868" h="384" extrusionOk="0">
                    <a:moveTo>
                      <a:pt x="0" y="0"/>
                    </a:moveTo>
                    <a:lnTo>
                      <a:pt x="19" y="97"/>
                    </a:lnTo>
                    <a:lnTo>
                      <a:pt x="3868" y="384"/>
                    </a:lnTo>
                    <a:lnTo>
                      <a:pt x="3868" y="291"/>
                    </a:lnTo>
                    <a:lnTo>
                      <a:pt x="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4205;p57">
                <a:extLst>
                  <a:ext uri="{FF2B5EF4-FFF2-40B4-BE49-F238E27FC236}">
                    <a16:creationId xmlns:a16="http://schemas.microsoft.com/office/drawing/2014/main" id="{7C516CD4-0DFB-440D-ABF0-064ABCD0EFE7}"/>
                  </a:ext>
                </a:extLst>
              </p:cNvPr>
              <p:cNvSpPr/>
              <p:nvPr/>
            </p:nvSpPr>
            <p:spPr>
              <a:xfrm>
                <a:off x="7213970" y="2008518"/>
                <a:ext cx="112244" cy="18731"/>
              </a:xfrm>
              <a:custGeom>
                <a:avLst/>
                <a:gdLst/>
                <a:ahLst/>
                <a:cxnLst/>
                <a:rect l="l" t="t" r="r" b="b"/>
                <a:pathLst>
                  <a:path w="4003" h="668" extrusionOk="0">
                    <a:moveTo>
                      <a:pt x="4002" y="1"/>
                    </a:moveTo>
                    <a:lnTo>
                      <a:pt x="3850" y="75"/>
                    </a:lnTo>
                    <a:cubicBezTo>
                      <a:pt x="3697" y="153"/>
                      <a:pt x="3563" y="232"/>
                      <a:pt x="3406" y="287"/>
                    </a:cubicBezTo>
                    <a:cubicBezTo>
                      <a:pt x="3254" y="347"/>
                      <a:pt x="3120" y="403"/>
                      <a:pt x="2963" y="444"/>
                    </a:cubicBezTo>
                    <a:cubicBezTo>
                      <a:pt x="2810" y="500"/>
                      <a:pt x="2658" y="518"/>
                      <a:pt x="2501" y="537"/>
                    </a:cubicBezTo>
                    <a:cubicBezTo>
                      <a:pt x="2196" y="578"/>
                      <a:pt x="1868" y="578"/>
                      <a:pt x="1558" y="578"/>
                    </a:cubicBezTo>
                    <a:cubicBezTo>
                      <a:pt x="1405" y="578"/>
                      <a:pt x="1253" y="560"/>
                      <a:pt x="1096" y="560"/>
                    </a:cubicBezTo>
                    <a:cubicBezTo>
                      <a:pt x="943" y="560"/>
                      <a:pt x="791" y="537"/>
                      <a:pt x="652" y="518"/>
                    </a:cubicBezTo>
                    <a:cubicBezTo>
                      <a:pt x="500" y="500"/>
                      <a:pt x="347" y="481"/>
                      <a:pt x="213" y="421"/>
                    </a:cubicBezTo>
                    <a:cubicBezTo>
                      <a:pt x="172" y="421"/>
                      <a:pt x="135" y="403"/>
                      <a:pt x="98" y="384"/>
                    </a:cubicBezTo>
                    <a:cubicBezTo>
                      <a:pt x="75" y="384"/>
                      <a:pt x="56" y="384"/>
                      <a:pt x="38" y="366"/>
                    </a:cubicBezTo>
                    <a:lnTo>
                      <a:pt x="1" y="347"/>
                    </a:lnTo>
                    <a:lnTo>
                      <a:pt x="1" y="366"/>
                    </a:lnTo>
                    <a:lnTo>
                      <a:pt x="38" y="384"/>
                    </a:lnTo>
                    <a:cubicBezTo>
                      <a:pt x="56" y="403"/>
                      <a:pt x="75" y="403"/>
                      <a:pt x="98" y="403"/>
                    </a:cubicBezTo>
                    <a:cubicBezTo>
                      <a:pt x="135" y="421"/>
                      <a:pt x="153" y="444"/>
                      <a:pt x="190" y="463"/>
                    </a:cubicBezTo>
                    <a:cubicBezTo>
                      <a:pt x="347" y="518"/>
                      <a:pt x="500" y="560"/>
                      <a:pt x="634" y="578"/>
                    </a:cubicBezTo>
                    <a:cubicBezTo>
                      <a:pt x="791" y="597"/>
                      <a:pt x="943" y="615"/>
                      <a:pt x="1096" y="634"/>
                    </a:cubicBezTo>
                    <a:lnTo>
                      <a:pt x="1327" y="634"/>
                    </a:lnTo>
                    <a:cubicBezTo>
                      <a:pt x="1405" y="652"/>
                      <a:pt x="1484" y="652"/>
                      <a:pt x="1558" y="652"/>
                    </a:cubicBezTo>
                    <a:cubicBezTo>
                      <a:pt x="1698" y="662"/>
                      <a:pt x="1835" y="668"/>
                      <a:pt x="1971" y="668"/>
                    </a:cubicBezTo>
                    <a:cubicBezTo>
                      <a:pt x="2154" y="668"/>
                      <a:pt x="2336" y="658"/>
                      <a:pt x="2524" y="634"/>
                    </a:cubicBezTo>
                    <a:cubicBezTo>
                      <a:pt x="2676" y="615"/>
                      <a:pt x="2829" y="597"/>
                      <a:pt x="2986" y="560"/>
                    </a:cubicBezTo>
                    <a:cubicBezTo>
                      <a:pt x="3157" y="518"/>
                      <a:pt x="3309" y="463"/>
                      <a:pt x="3448" y="384"/>
                    </a:cubicBezTo>
                    <a:cubicBezTo>
                      <a:pt x="3600" y="329"/>
                      <a:pt x="3753" y="250"/>
                      <a:pt x="3887" y="172"/>
                    </a:cubicBezTo>
                    <a:lnTo>
                      <a:pt x="4002" y="116"/>
                    </a:lnTo>
                    <a:lnTo>
                      <a:pt x="4002"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4206;p57">
                <a:extLst>
                  <a:ext uri="{FF2B5EF4-FFF2-40B4-BE49-F238E27FC236}">
                    <a16:creationId xmlns:a16="http://schemas.microsoft.com/office/drawing/2014/main" id="{0DE806A3-5F50-4B3D-B1EA-0E906F906082}"/>
                  </a:ext>
                </a:extLst>
              </p:cNvPr>
              <p:cNvSpPr/>
              <p:nvPr/>
            </p:nvSpPr>
            <p:spPr>
              <a:xfrm>
                <a:off x="7215008" y="2037147"/>
                <a:ext cx="111852" cy="17777"/>
              </a:xfrm>
              <a:custGeom>
                <a:avLst/>
                <a:gdLst/>
                <a:ahLst/>
                <a:cxnLst/>
                <a:rect l="l" t="t" r="r" b="b"/>
                <a:pathLst>
                  <a:path w="3989" h="634" extrusionOk="0">
                    <a:moveTo>
                      <a:pt x="1" y="1"/>
                    </a:moveTo>
                    <a:lnTo>
                      <a:pt x="1" y="19"/>
                    </a:lnTo>
                    <a:cubicBezTo>
                      <a:pt x="135" y="38"/>
                      <a:pt x="250" y="75"/>
                      <a:pt x="384" y="116"/>
                    </a:cubicBezTo>
                    <a:cubicBezTo>
                      <a:pt x="578" y="190"/>
                      <a:pt x="772" y="269"/>
                      <a:pt x="985" y="347"/>
                    </a:cubicBezTo>
                    <a:cubicBezTo>
                      <a:pt x="1193" y="403"/>
                      <a:pt x="1387" y="463"/>
                      <a:pt x="1599" y="500"/>
                    </a:cubicBezTo>
                    <a:cubicBezTo>
                      <a:pt x="1812" y="537"/>
                      <a:pt x="2043" y="578"/>
                      <a:pt x="2256" y="597"/>
                    </a:cubicBezTo>
                    <a:cubicBezTo>
                      <a:pt x="2464" y="615"/>
                      <a:pt x="2695" y="634"/>
                      <a:pt x="2907" y="634"/>
                    </a:cubicBezTo>
                    <a:lnTo>
                      <a:pt x="3582" y="634"/>
                    </a:lnTo>
                    <a:cubicBezTo>
                      <a:pt x="3697" y="615"/>
                      <a:pt x="3794" y="615"/>
                      <a:pt x="3910" y="615"/>
                    </a:cubicBezTo>
                    <a:lnTo>
                      <a:pt x="3988" y="615"/>
                    </a:lnTo>
                    <a:lnTo>
                      <a:pt x="3988" y="537"/>
                    </a:lnTo>
                    <a:lnTo>
                      <a:pt x="3582" y="537"/>
                    </a:lnTo>
                    <a:cubicBezTo>
                      <a:pt x="3351" y="537"/>
                      <a:pt x="3120" y="537"/>
                      <a:pt x="2907" y="518"/>
                    </a:cubicBezTo>
                    <a:cubicBezTo>
                      <a:pt x="2695" y="518"/>
                      <a:pt x="2464" y="500"/>
                      <a:pt x="2256" y="481"/>
                    </a:cubicBezTo>
                    <a:cubicBezTo>
                      <a:pt x="2043" y="463"/>
                      <a:pt x="1831" y="440"/>
                      <a:pt x="1618" y="403"/>
                    </a:cubicBezTo>
                    <a:cubicBezTo>
                      <a:pt x="1405" y="366"/>
                      <a:pt x="1193" y="324"/>
                      <a:pt x="1003" y="269"/>
                    </a:cubicBezTo>
                    <a:cubicBezTo>
                      <a:pt x="791" y="190"/>
                      <a:pt x="597" y="135"/>
                      <a:pt x="384" y="75"/>
                    </a:cubicBezTo>
                    <a:cubicBezTo>
                      <a:pt x="269" y="38"/>
                      <a:pt x="135" y="1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4207;p57">
                <a:extLst>
                  <a:ext uri="{FF2B5EF4-FFF2-40B4-BE49-F238E27FC236}">
                    <a16:creationId xmlns:a16="http://schemas.microsoft.com/office/drawing/2014/main" id="{A3CF8658-15EB-41EC-9CD0-6E88DA15A6FF}"/>
                  </a:ext>
                </a:extLst>
              </p:cNvPr>
              <p:cNvSpPr/>
              <p:nvPr/>
            </p:nvSpPr>
            <p:spPr>
              <a:xfrm>
                <a:off x="7217728" y="2071047"/>
                <a:ext cx="104197" cy="28909"/>
              </a:xfrm>
              <a:custGeom>
                <a:avLst/>
                <a:gdLst/>
                <a:ahLst/>
                <a:cxnLst/>
                <a:rect l="l" t="t" r="r" b="b"/>
                <a:pathLst>
                  <a:path w="3716" h="1031" extrusionOk="0">
                    <a:moveTo>
                      <a:pt x="1812" y="252"/>
                    </a:moveTo>
                    <a:lnTo>
                      <a:pt x="1812" y="252"/>
                    </a:lnTo>
                    <a:cubicBezTo>
                      <a:pt x="1789" y="294"/>
                      <a:pt x="1770" y="312"/>
                      <a:pt x="1770" y="349"/>
                    </a:cubicBezTo>
                    <a:cubicBezTo>
                      <a:pt x="1770" y="349"/>
                      <a:pt x="1789" y="330"/>
                      <a:pt x="1789" y="312"/>
                    </a:cubicBezTo>
                    <a:cubicBezTo>
                      <a:pt x="1789" y="294"/>
                      <a:pt x="1812" y="270"/>
                      <a:pt x="1812" y="252"/>
                    </a:cubicBezTo>
                    <a:close/>
                    <a:moveTo>
                      <a:pt x="1789" y="464"/>
                    </a:moveTo>
                    <a:lnTo>
                      <a:pt x="1789" y="464"/>
                    </a:lnTo>
                    <a:cubicBezTo>
                      <a:pt x="1789" y="501"/>
                      <a:pt x="1831" y="543"/>
                      <a:pt x="1849" y="561"/>
                    </a:cubicBezTo>
                    <a:cubicBezTo>
                      <a:pt x="1831" y="543"/>
                      <a:pt x="1812" y="501"/>
                      <a:pt x="1789" y="464"/>
                    </a:cubicBezTo>
                    <a:close/>
                    <a:moveTo>
                      <a:pt x="2771" y="1"/>
                    </a:moveTo>
                    <a:cubicBezTo>
                      <a:pt x="2576" y="1"/>
                      <a:pt x="2387" y="17"/>
                      <a:pt x="2196" y="39"/>
                    </a:cubicBezTo>
                    <a:cubicBezTo>
                      <a:pt x="2117" y="62"/>
                      <a:pt x="2043" y="81"/>
                      <a:pt x="1983" y="99"/>
                    </a:cubicBezTo>
                    <a:cubicBezTo>
                      <a:pt x="1904" y="136"/>
                      <a:pt x="1849" y="178"/>
                      <a:pt x="1812" y="252"/>
                    </a:cubicBezTo>
                    <a:cubicBezTo>
                      <a:pt x="1849" y="196"/>
                      <a:pt x="1904" y="136"/>
                      <a:pt x="1983" y="118"/>
                    </a:cubicBezTo>
                    <a:cubicBezTo>
                      <a:pt x="2043" y="81"/>
                      <a:pt x="2117" y="81"/>
                      <a:pt x="2196" y="62"/>
                    </a:cubicBezTo>
                    <a:cubicBezTo>
                      <a:pt x="2350" y="42"/>
                      <a:pt x="2504" y="31"/>
                      <a:pt x="2660" y="31"/>
                    </a:cubicBezTo>
                    <a:cubicBezTo>
                      <a:pt x="2816" y="31"/>
                      <a:pt x="2974" y="42"/>
                      <a:pt x="3138" y="62"/>
                    </a:cubicBezTo>
                    <a:cubicBezTo>
                      <a:pt x="3157" y="62"/>
                      <a:pt x="3175" y="81"/>
                      <a:pt x="3198" y="81"/>
                    </a:cubicBezTo>
                    <a:lnTo>
                      <a:pt x="3254" y="81"/>
                    </a:lnTo>
                    <a:cubicBezTo>
                      <a:pt x="3291" y="99"/>
                      <a:pt x="3332" y="99"/>
                      <a:pt x="3369" y="99"/>
                    </a:cubicBezTo>
                    <a:cubicBezTo>
                      <a:pt x="3448" y="118"/>
                      <a:pt x="3522" y="155"/>
                      <a:pt x="3563" y="215"/>
                    </a:cubicBezTo>
                    <a:cubicBezTo>
                      <a:pt x="3600" y="233"/>
                      <a:pt x="3619" y="270"/>
                      <a:pt x="3637" y="294"/>
                    </a:cubicBezTo>
                    <a:cubicBezTo>
                      <a:pt x="3637" y="330"/>
                      <a:pt x="3660" y="367"/>
                      <a:pt x="3660" y="409"/>
                    </a:cubicBezTo>
                    <a:cubicBezTo>
                      <a:pt x="3660" y="483"/>
                      <a:pt x="3637" y="561"/>
                      <a:pt x="3600" y="617"/>
                    </a:cubicBezTo>
                    <a:cubicBezTo>
                      <a:pt x="3563" y="677"/>
                      <a:pt x="3503" y="714"/>
                      <a:pt x="3448" y="756"/>
                    </a:cubicBezTo>
                    <a:cubicBezTo>
                      <a:pt x="3388" y="793"/>
                      <a:pt x="3314" y="829"/>
                      <a:pt x="3235" y="848"/>
                    </a:cubicBezTo>
                    <a:cubicBezTo>
                      <a:pt x="3175" y="871"/>
                      <a:pt x="3101" y="871"/>
                      <a:pt x="3023" y="890"/>
                    </a:cubicBezTo>
                    <a:lnTo>
                      <a:pt x="2907" y="908"/>
                    </a:lnTo>
                    <a:lnTo>
                      <a:pt x="2792" y="908"/>
                    </a:lnTo>
                    <a:cubicBezTo>
                      <a:pt x="2637" y="917"/>
                      <a:pt x="2483" y="922"/>
                      <a:pt x="2330" y="922"/>
                    </a:cubicBezTo>
                    <a:cubicBezTo>
                      <a:pt x="2176" y="922"/>
                      <a:pt x="2022" y="917"/>
                      <a:pt x="1868" y="908"/>
                    </a:cubicBezTo>
                    <a:cubicBezTo>
                      <a:pt x="1715" y="908"/>
                      <a:pt x="1558" y="908"/>
                      <a:pt x="1424" y="890"/>
                    </a:cubicBezTo>
                    <a:cubicBezTo>
                      <a:pt x="1271" y="890"/>
                      <a:pt x="1119" y="871"/>
                      <a:pt x="962" y="871"/>
                    </a:cubicBezTo>
                    <a:cubicBezTo>
                      <a:pt x="828" y="848"/>
                      <a:pt x="675" y="848"/>
                      <a:pt x="518" y="829"/>
                    </a:cubicBezTo>
                    <a:cubicBezTo>
                      <a:pt x="384" y="811"/>
                      <a:pt x="232" y="793"/>
                      <a:pt x="98" y="732"/>
                    </a:cubicBezTo>
                    <a:cubicBezTo>
                      <a:pt x="56" y="714"/>
                      <a:pt x="38" y="714"/>
                      <a:pt x="1" y="695"/>
                    </a:cubicBezTo>
                    <a:lnTo>
                      <a:pt x="1" y="732"/>
                    </a:lnTo>
                    <a:cubicBezTo>
                      <a:pt x="38" y="756"/>
                      <a:pt x="56" y="774"/>
                      <a:pt x="79" y="774"/>
                    </a:cubicBezTo>
                    <a:cubicBezTo>
                      <a:pt x="232" y="829"/>
                      <a:pt x="366" y="871"/>
                      <a:pt x="518" y="908"/>
                    </a:cubicBezTo>
                    <a:cubicBezTo>
                      <a:pt x="675" y="927"/>
                      <a:pt x="828" y="945"/>
                      <a:pt x="962" y="945"/>
                    </a:cubicBezTo>
                    <a:cubicBezTo>
                      <a:pt x="1119" y="963"/>
                      <a:pt x="1271" y="987"/>
                      <a:pt x="1424" y="1005"/>
                    </a:cubicBezTo>
                    <a:cubicBezTo>
                      <a:pt x="1558" y="1005"/>
                      <a:pt x="1715" y="1024"/>
                      <a:pt x="1868" y="1024"/>
                    </a:cubicBezTo>
                    <a:cubicBezTo>
                      <a:pt x="1950" y="1029"/>
                      <a:pt x="2033" y="1031"/>
                      <a:pt x="2116" y="1031"/>
                    </a:cubicBezTo>
                    <a:cubicBezTo>
                      <a:pt x="2341" y="1031"/>
                      <a:pt x="2565" y="1014"/>
                      <a:pt x="2792" y="987"/>
                    </a:cubicBezTo>
                    <a:cubicBezTo>
                      <a:pt x="2829" y="987"/>
                      <a:pt x="2870" y="987"/>
                      <a:pt x="2907" y="963"/>
                    </a:cubicBezTo>
                    <a:lnTo>
                      <a:pt x="3023" y="963"/>
                    </a:lnTo>
                    <a:cubicBezTo>
                      <a:pt x="3101" y="945"/>
                      <a:pt x="3175" y="927"/>
                      <a:pt x="3254" y="908"/>
                    </a:cubicBezTo>
                    <a:cubicBezTo>
                      <a:pt x="3332" y="890"/>
                      <a:pt x="3406" y="848"/>
                      <a:pt x="3485" y="811"/>
                    </a:cubicBezTo>
                    <a:cubicBezTo>
                      <a:pt x="3545" y="774"/>
                      <a:pt x="3619" y="714"/>
                      <a:pt x="3660" y="640"/>
                    </a:cubicBezTo>
                    <a:cubicBezTo>
                      <a:pt x="3697" y="580"/>
                      <a:pt x="3716" y="483"/>
                      <a:pt x="3716" y="409"/>
                    </a:cubicBezTo>
                    <a:cubicBezTo>
                      <a:pt x="3697" y="367"/>
                      <a:pt x="3697" y="330"/>
                      <a:pt x="3679" y="270"/>
                    </a:cubicBezTo>
                    <a:cubicBezTo>
                      <a:pt x="3660" y="233"/>
                      <a:pt x="3637" y="196"/>
                      <a:pt x="3600" y="178"/>
                    </a:cubicBezTo>
                    <a:cubicBezTo>
                      <a:pt x="3563" y="136"/>
                      <a:pt x="3522" y="118"/>
                      <a:pt x="3485" y="99"/>
                    </a:cubicBezTo>
                    <a:cubicBezTo>
                      <a:pt x="3448" y="81"/>
                      <a:pt x="3406" y="81"/>
                      <a:pt x="3369" y="62"/>
                    </a:cubicBezTo>
                    <a:cubicBezTo>
                      <a:pt x="3332" y="62"/>
                      <a:pt x="3291" y="39"/>
                      <a:pt x="3254" y="39"/>
                    </a:cubicBezTo>
                    <a:lnTo>
                      <a:pt x="3198" y="39"/>
                    </a:lnTo>
                    <a:cubicBezTo>
                      <a:pt x="3175" y="39"/>
                      <a:pt x="3157" y="21"/>
                      <a:pt x="3138" y="21"/>
                    </a:cubicBezTo>
                    <a:cubicBezTo>
                      <a:pt x="3013" y="7"/>
                      <a:pt x="2891" y="1"/>
                      <a:pt x="277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4208;p57">
                <a:extLst>
                  <a:ext uri="{FF2B5EF4-FFF2-40B4-BE49-F238E27FC236}">
                    <a16:creationId xmlns:a16="http://schemas.microsoft.com/office/drawing/2014/main" id="{833F735A-64EA-4B7C-BAD5-DEAE924049E5}"/>
                  </a:ext>
                </a:extLst>
              </p:cNvPr>
              <p:cNvSpPr/>
              <p:nvPr/>
            </p:nvSpPr>
            <p:spPr>
              <a:xfrm>
                <a:off x="7218765" y="2108789"/>
                <a:ext cx="109636" cy="28152"/>
              </a:xfrm>
              <a:custGeom>
                <a:avLst/>
                <a:gdLst/>
                <a:ahLst/>
                <a:cxnLst/>
                <a:rect l="l" t="t" r="r" b="b"/>
                <a:pathLst>
                  <a:path w="3910" h="1004" extrusionOk="0">
                    <a:moveTo>
                      <a:pt x="402" y="1"/>
                    </a:moveTo>
                    <a:cubicBezTo>
                      <a:pt x="365" y="1"/>
                      <a:pt x="328" y="2"/>
                      <a:pt x="292" y="6"/>
                    </a:cubicBezTo>
                    <a:cubicBezTo>
                      <a:pt x="195" y="24"/>
                      <a:pt x="98" y="43"/>
                      <a:pt x="1" y="61"/>
                    </a:cubicBezTo>
                    <a:lnTo>
                      <a:pt x="1" y="80"/>
                    </a:lnTo>
                    <a:cubicBezTo>
                      <a:pt x="98" y="61"/>
                      <a:pt x="195" y="43"/>
                      <a:pt x="292" y="43"/>
                    </a:cubicBezTo>
                    <a:cubicBezTo>
                      <a:pt x="328" y="39"/>
                      <a:pt x="365" y="38"/>
                      <a:pt x="402" y="38"/>
                    </a:cubicBezTo>
                    <a:cubicBezTo>
                      <a:pt x="582" y="38"/>
                      <a:pt x="771" y="74"/>
                      <a:pt x="943" y="140"/>
                    </a:cubicBezTo>
                    <a:cubicBezTo>
                      <a:pt x="1040" y="177"/>
                      <a:pt x="1156" y="218"/>
                      <a:pt x="1253" y="274"/>
                    </a:cubicBezTo>
                    <a:cubicBezTo>
                      <a:pt x="1368" y="311"/>
                      <a:pt x="1465" y="371"/>
                      <a:pt x="1563" y="426"/>
                    </a:cubicBezTo>
                    <a:cubicBezTo>
                      <a:pt x="1775" y="542"/>
                      <a:pt x="1983" y="639"/>
                      <a:pt x="2196" y="736"/>
                    </a:cubicBezTo>
                    <a:cubicBezTo>
                      <a:pt x="2427" y="833"/>
                      <a:pt x="2658" y="911"/>
                      <a:pt x="2889" y="948"/>
                    </a:cubicBezTo>
                    <a:cubicBezTo>
                      <a:pt x="3004" y="967"/>
                      <a:pt x="3120" y="985"/>
                      <a:pt x="3235" y="985"/>
                    </a:cubicBezTo>
                    <a:cubicBezTo>
                      <a:pt x="3295" y="1004"/>
                      <a:pt x="3351" y="1004"/>
                      <a:pt x="3411" y="1004"/>
                    </a:cubicBezTo>
                    <a:lnTo>
                      <a:pt x="3600" y="1004"/>
                    </a:lnTo>
                    <a:cubicBezTo>
                      <a:pt x="3697" y="985"/>
                      <a:pt x="3813" y="967"/>
                      <a:pt x="3910" y="911"/>
                    </a:cubicBezTo>
                    <a:lnTo>
                      <a:pt x="3910" y="870"/>
                    </a:lnTo>
                    <a:cubicBezTo>
                      <a:pt x="3813" y="930"/>
                      <a:pt x="3697" y="948"/>
                      <a:pt x="3582" y="948"/>
                    </a:cubicBezTo>
                    <a:cubicBezTo>
                      <a:pt x="3543" y="954"/>
                      <a:pt x="3505" y="956"/>
                      <a:pt x="3466" y="956"/>
                    </a:cubicBezTo>
                    <a:cubicBezTo>
                      <a:pt x="3389" y="956"/>
                      <a:pt x="3312" y="948"/>
                      <a:pt x="3235" y="948"/>
                    </a:cubicBezTo>
                    <a:cubicBezTo>
                      <a:pt x="3120" y="930"/>
                      <a:pt x="3004" y="911"/>
                      <a:pt x="2889" y="888"/>
                    </a:cubicBezTo>
                    <a:cubicBezTo>
                      <a:pt x="2658" y="833"/>
                      <a:pt x="2445" y="773"/>
                      <a:pt x="2237" y="680"/>
                    </a:cubicBezTo>
                    <a:cubicBezTo>
                      <a:pt x="2006" y="583"/>
                      <a:pt x="1812" y="468"/>
                      <a:pt x="1599" y="371"/>
                    </a:cubicBezTo>
                    <a:cubicBezTo>
                      <a:pt x="1387" y="255"/>
                      <a:pt x="1174" y="158"/>
                      <a:pt x="943" y="103"/>
                    </a:cubicBezTo>
                    <a:cubicBezTo>
                      <a:pt x="771" y="37"/>
                      <a:pt x="582" y="1"/>
                      <a:pt x="402"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4209;p57">
                <a:extLst>
                  <a:ext uri="{FF2B5EF4-FFF2-40B4-BE49-F238E27FC236}">
                    <a16:creationId xmlns:a16="http://schemas.microsoft.com/office/drawing/2014/main" id="{B21CA0C3-3E21-48FD-AB45-227FDE2B5FE9}"/>
                  </a:ext>
                </a:extLst>
              </p:cNvPr>
              <p:cNvSpPr/>
              <p:nvPr/>
            </p:nvSpPr>
            <p:spPr>
              <a:xfrm>
                <a:off x="7221485" y="2155279"/>
                <a:ext cx="107954" cy="42172"/>
              </a:xfrm>
              <a:custGeom>
                <a:avLst/>
                <a:gdLst/>
                <a:ahLst/>
                <a:cxnLst/>
                <a:rect l="l" t="t" r="r" b="b"/>
                <a:pathLst>
                  <a:path w="3850" h="1504" extrusionOk="0">
                    <a:moveTo>
                      <a:pt x="307" y="0"/>
                    </a:moveTo>
                    <a:cubicBezTo>
                      <a:pt x="223" y="0"/>
                      <a:pt x="140" y="6"/>
                      <a:pt x="61" y="20"/>
                    </a:cubicBezTo>
                    <a:cubicBezTo>
                      <a:pt x="38" y="39"/>
                      <a:pt x="19" y="39"/>
                      <a:pt x="1" y="39"/>
                    </a:cubicBezTo>
                    <a:lnTo>
                      <a:pt x="1" y="80"/>
                    </a:lnTo>
                    <a:lnTo>
                      <a:pt x="79" y="80"/>
                    </a:lnTo>
                    <a:cubicBezTo>
                      <a:pt x="146" y="66"/>
                      <a:pt x="218" y="59"/>
                      <a:pt x="293" y="59"/>
                    </a:cubicBezTo>
                    <a:cubicBezTo>
                      <a:pt x="429" y="59"/>
                      <a:pt x="575" y="81"/>
                      <a:pt x="712" y="117"/>
                    </a:cubicBezTo>
                    <a:cubicBezTo>
                      <a:pt x="809" y="154"/>
                      <a:pt x="925" y="196"/>
                      <a:pt x="1022" y="233"/>
                    </a:cubicBezTo>
                    <a:cubicBezTo>
                      <a:pt x="1119" y="270"/>
                      <a:pt x="1216" y="330"/>
                      <a:pt x="1332" y="385"/>
                    </a:cubicBezTo>
                    <a:cubicBezTo>
                      <a:pt x="1424" y="445"/>
                      <a:pt x="1521" y="501"/>
                      <a:pt x="1618" y="561"/>
                    </a:cubicBezTo>
                    <a:cubicBezTo>
                      <a:pt x="1715" y="639"/>
                      <a:pt x="1812" y="695"/>
                      <a:pt x="1909" y="773"/>
                    </a:cubicBezTo>
                    <a:cubicBezTo>
                      <a:pt x="2080" y="926"/>
                      <a:pt x="2274" y="1078"/>
                      <a:pt x="2464" y="1217"/>
                    </a:cubicBezTo>
                    <a:cubicBezTo>
                      <a:pt x="2561" y="1272"/>
                      <a:pt x="2676" y="1351"/>
                      <a:pt x="2792" y="1388"/>
                    </a:cubicBezTo>
                    <a:cubicBezTo>
                      <a:pt x="2907" y="1448"/>
                      <a:pt x="3023" y="1466"/>
                      <a:pt x="3138" y="1485"/>
                    </a:cubicBezTo>
                    <a:cubicBezTo>
                      <a:pt x="3198" y="1503"/>
                      <a:pt x="3254" y="1503"/>
                      <a:pt x="3332" y="1503"/>
                    </a:cubicBezTo>
                    <a:cubicBezTo>
                      <a:pt x="3388" y="1503"/>
                      <a:pt x="3448" y="1503"/>
                      <a:pt x="3503" y="1485"/>
                    </a:cubicBezTo>
                    <a:cubicBezTo>
                      <a:pt x="3563" y="1485"/>
                      <a:pt x="3619" y="1466"/>
                      <a:pt x="3679" y="1448"/>
                    </a:cubicBezTo>
                    <a:cubicBezTo>
                      <a:pt x="3734" y="1425"/>
                      <a:pt x="3794" y="1406"/>
                      <a:pt x="3850" y="1388"/>
                    </a:cubicBezTo>
                    <a:lnTo>
                      <a:pt x="3850" y="1369"/>
                    </a:lnTo>
                    <a:lnTo>
                      <a:pt x="3850" y="1235"/>
                    </a:lnTo>
                    <a:cubicBezTo>
                      <a:pt x="3831" y="1254"/>
                      <a:pt x="3813" y="1254"/>
                      <a:pt x="3776" y="1272"/>
                    </a:cubicBezTo>
                    <a:cubicBezTo>
                      <a:pt x="3734" y="1291"/>
                      <a:pt x="3679" y="1309"/>
                      <a:pt x="3619" y="1309"/>
                    </a:cubicBezTo>
                    <a:cubicBezTo>
                      <a:pt x="3582" y="1333"/>
                      <a:pt x="3526" y="1351"/>
                      <a:pt x="3466" y="1351"/>
                    </a:cubicBezTo>
                    <a:cubicBezTo>
                      <a:pt x="3369" y="1369"/>
                      <a:pt x="3254" y="1369"/>
                      <a:pt x="3138" y="1369"/>
                    </a:cubicBezTo>
                    <a:cubicBezTo>
                      <a:pt x="3023" y="1351"/>
                      <a:pt x="2926" y="1333"/>
                      <a:pt x="2810" y="1291"/>
                    </a:cubicBezTo>
                    <a:cubicBezTo>
                      <a:pt x="2718" y="1254"/>
                      <a:pt x="2602" y="1217"/>
                      <a:pt x="2505" y="1157"/>
                    </a:cubicBezTo>
                    <a:cubicBezTo>
                      <a:pt x="2445" y="1120"/>
                      <a:pt x="2408" y="1101"/>
                      <a:pt x="2348" y="1060"/>
                    </a:cubicBezTo>
                    <a:cubicBezTo>
                      <a:pt x="2311" y="1023"/>
                      <a:pt x="2256" y="986"/>
                      <a:pt x="2214" y="963"/>
                    </a:cubicBezTo>
                    <a:cubicBezTo>
                      <a:pt x="2117" y="889"/>
                      <a:pt x="2025" y="810"/>
                      <a:pt x="1928" y="732"/>
                    </a:cubicBezTo>
                    <a:cubicBezTo>
                      <a:pt x="1831" y="676"/>
                      <a:pt x="1734" y="598"/>
                      <a:pt x="1655" y="524"/>
                    </a:cubicBezTo>
                    <a:cubicBezTo>
                      <a:pt x="1563" y="445"/>
                      <a:pt x="1466" y="385"/>
                      <a:pt x="1350" y="311"/>
                    </a:cubicBezTo>
                    <a:cubicBezTo>
                      <a:pt x="1253" y="251"/>
                      <a:pt x="1156" y="214"/>
                      <a:pt x="1040" y="154"/>
                    </a:cubicBezTo>
                    <a:cubicBezTo>
                      <a:pt x="943" y="117"/>
                      <a:pt x="828" y="80"/>
                      <a:pt x="712" y="39"/>
                    </a:cubicBezTo>
                    <a:cubicBezTo>
                      <a:pt x="581" y="16"/>
                      <a:pt x="443" y="0"/>
                      <a:pt x="307" y="0"/>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4210;p57">
                <a:extLst>
                  <a:ext uri="{FF2B5EF4-FFF2-40B4-BE49-F238E27FC236}">
                    <a16:creationId xmlns:a16="http://schemas.microsoft.com/office/drawing/2014/main" id="{C2AAA900-0955-41C8-A1A8-173C1652276B}"/>
                  </a:ext>
                </a:extLst>
              </p:cNvPr>
              <p:cNvSpPr/>
              <p:nvPr/>
            </p:nvSpPr>
            <p:spPr>
              <a:xfrm>
                <a:off x="7231215" y="2195573"/>
                <a:ext cx="80475" cy="21310"/>
              </a:xfrm>
              <a:custGeom>
                <a:avLst/>
                <a:gdLst/>
                <a:ahLst/>
                <a:cxnLst/>
                <a:rect l="l" t="t" r="r" b="b"/>
                <a:pathLst>
                  <a:path w="2870" h="760" extrusionOk="0">
                    <a:moveTo>
                      <a:pt x="868" y="1"/>
                    </a:moveTo>
                    <a:cubicBezTo>
                      <a:pt x="810" y="1"/>
                      <a:pt x="752" y="3"/>
                      <a:pt x="693" y="11"/>
                    </a:cubicBezTo>
                    <a:cubicBezTo>
                      <a:pt x="615" y="11"/>
                      <a:pt x="541" y="29"/>
                      <a:pt x="462" y="48"/>
                    </a:cubicBezTo>
                    <a:cubicBezTo>
                      <a:pt x="384" y="66"/>
                      <a:pt x="310" y="103"/>
                      <a:pt x="250" y="163"/>
                    </a:cubicBezTo>
                    <a:cubicBezTo>
                      <a:pt x="194" y="200"/>
                      <a:pt x="134" y="261"/>
                      <a:pt x="79" y="316"/>
                    </a:cubicBezTo>
                    <a:cubicBezTo>
                      <a:pt x="60" y="358"/>
                      <a:pt x="37" y="395"/>
                      <a:pt x="0" y="431"/>
                    </a:cubicBezTo>
                    <a:lnTo>
                      <a:pt x="60" y="450"/>
                    </a:lnTo>
                    <a:cubicBezTo>
                      <a:pt x="79" y="413"/>
                      <a:pt x="97" y="376"/>
                      <a:pt x="116" y="358"/>
                    </a:cubicBezTo>
                    <a:lnTo>
                      <a:pt x="153" y="297"/>
                    </a:lnTo>
                    <a:cubicBezTo>
                      <a:pt x="153" y="297"/>
                      <a:pt x="176" y="279"/>
                      <a:pt x="194" y="261"/>
                    </a:cubicBezTo>
                    <a:lnTo>
                      <a:pt x="213" y="242"/>
                    </a:lnTo>
                    <a:lnTo>
                      <a:pt x="231" y="219"/>
                    </a:lnTo>
                    <a:lnTo>
                      <a:pt x="250" y="200"/>
                    </a:lnTo>
                    <a:lnTo>
                      <a:pt x="268" y="182"/>
                    </a:lnTo>
                    <a:cubicBezTo>
                      <a:pt x="328" y="145"/>
                      <a:pt x="407" y="103"/>
                      <a:pt x="481" y="85"/>
                    </a:cubicBezTo>
                    <a:cubicBezTo>
                      <a:pt x="559" y="66"/>
                      <a:pt x="638" y="48"/>
                      <a:pt x="712" y="48"/>
                    </a:cubicBezTo>
                    <a:cubicBezTo>
                      <a:pt x="790" y="29"/>
                      <a:pt x="869" y="29"/>
                      <a:pt x="961" y="29"/>
                    </a:cubicBezTo>
                    <a:cubicBezTo>
                      <a:pt x="1040" y="48"/>
                      <a:pt x="1119" y="48"/>
                      <a:pt x="1216" y="48"/>
                    </a:cubicBezTo>
                    <a:cubicBezTo>
                      <a:pt x="1368" y="66"/>
                      <a:pt x="1539" y="85"/>
                      <a:pt x="1715" y="127"/>
                    </a:cubicBezTo>
                    <a:cubicBezTo>
                      <a:pt x="1886" y="163"/>
                      <a:pt x="2061" y="219"/>
                      <a:pt x="2214" y="297"/>
                    </a:cubicBezTo>
                    <a:cubicBezTo>
                      <a:pt x="2371" y="376"/>
                      <a:pt x="2523" y="473"/>
                      <a:pt x="2639" y="607"/>
                    </a:cubicBezTo>
                    <a:cubicBezTo>
                      <a:pt x="2676" y="644"/>
                      <a:pt x="2717" y="704"/>
                      <a:pt x="2754" y="741"/>
                    </a:cubicBezTo>
                    <a:lnTo>
                      <a:pt x="2870" y="760"/>
                    </a:lnTo>
                    <a:cubicBezTo>
                      <a:pt x="2810" y="681"/>
                      <a:pt x="2754" y="607"/>
                      <a:pt x="2694" y="547"/>
                    </a:cubicBezTo>
                    <a:cubicBezTo>
                      <a:pt x="2620" y="492"/>
                      <a:pt x="2542" y="431"/>
                      <a:pt x="2463" y="376"/>
                    </a:cubicBezTo>
                    <a:cubicBezTo>
                      <a:pt x="2389" y="316"/>
                      <a:pt x="2311" y="279"/>
                      <a:pt x="2232" y="242"/>
                    </a:cubicBezTo>
                    <a:cubicBezTo>
                      <a:pt x="2061" y="163"/>
                      <a:pt x="1886" y="103"/>
                      <a:pt x="1715" y="85"/>
                    </a:cubicBezTo>
                    <a:cubicBezTo>
                      <a:pt x="1539" y="48"/>
                      <a:pt x="1368" y="29"/>
                      <a:pt x="1216" y="11"/>
                    </a:cubicBezTo>
                    <a:cubicBezTo>
                      <a:pt x="1099" y="11"/>
                      <a:pt x="984" y="1"/>
                      <a:pt x="868"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4211;p57">
                <a:extLst>
                  <a:ext uri="{FF2B5EF4-FFF2-40B4-BE49-F238E27FC236}">
                    <a16:creationId xmlns:a16="http://schemas.microsoft.com/office/drawing/2014/main" id="{A38ECC6E-3AB3-4EAF-B6DC-8384E77ABCE8}"/>
                  </a:ext>
                </a:extLst>
              </p:cNvPr>
              <p:cNvSpPr/>
              <p:nvPr/>
            </p:nvSpPr>
            <p:spPr>
              <a:xfrm>
                <a:off x="7220448" y="2143391"/>
                <a:ext cx="89560" cy="39536"/>
              </a:xfrm>
              <a:custGeom>
                <a:avLst/>
                <a:gdLst/>
                <a:ahLst/>
                <a:cxnLst/>
                <a:rect l="l" t="t" r="r" b="b"/>
                <a:pathLst>
                  <a:path w="3194" h="1410" extrusionOk="0">
                    <a:moveTo>
                      <a:pt x="1" y="1"/>
                    </a:moveTo>
                    <a:lnTo>
                      <a:pt x="19" y="158"/>
                    </a:lnTo>
                    <a:cubicBezTo>
                      <a:pt x="135" y="213"/>
                      <a:pt x="250" y="255"/>
                      <a:pt x="366" y="292"/>
                    </a:cubicBezTo>
                    <a:cubicBezTo>
                      <a:pt x="421" y="310"/>
                      <a:pt x="463" y="329"/>
                      <a:pt x="518" y="329"/>
                    </a:cubicBezTo>
                    <a:cubicBezTo>
                      <a:pt x="537" y="329"/>
                      <a:pt x="560" y="347"/>
                      <a:pt x="597" y="347"/>
                    </a:cubicBezTo>
                    <a:lnTo>
                      <a:pt x="731" y="347"/>
                    </a:lnTo>
                    <a:lnTo>
                      <a:pt x="768" y="370"/>
                    </a:lnTo>
                    <a:lnTo>
                      <a:pt x="883" y="370"/>
                    </a:lnTo>
                    <a:lnTo>
                      <a:pt x="962" y="347"/>
                    </a:lnTo>
                    <a:cubicBezTo>
                      <a:pt x="1156" y="347"/>
                      <a:pt x="1345" y="310"/>
                      <a:pt x="1521" y="273"/>
                    </a:cubicBezTo>
                    <a:cubicBezTo>
                      <a:pt x="1618" y="255"/>
                      <a:pt x="1715" y="255"/>
                      <a:pt x="1807" y="232"/>
                    </a:cubicBezTo>
                    <a:lnTo>
                      <a:pt x="2136" y="232"/>
                    </a:lnTo>
                    <a:lnTo>
                      <a:pt x="2154" y="255"/>
                    </a:lnTo>
                    <a:lnTo>
                      <a:pt x="2214" y="255"/>
                    </a:lnTo>
                    <a:cubicBezTo>
                      <a:pt x="2270" y="273"/>
                      <a:pt x="2311" y="273"/>
                      <a:pt x="2367" y="292"/>
                    </a:cubicBezTo>
                    <a:cubicBezTo>
                      <a:pt x="2445" y="329"/>
                      <a:pt x="2542" y="370"/>
                      <a:pt x="2616" y="426"/>
                    </a:cubicBezTo>
                    <a:cubicBezTo>
                      <a:pt x="2713" y="463"/>
                      <a:pt x="2792" y="523"/>
                      <a:pt x="2847" y="601"/>
                    </a:cubicBezTo>
                    <a:cubicBezTo>
                      <a:pt x="2889" y="638"/>
                      <a:pt x="2926" y="675"/>
                      <a:pt x="2963" y="717"/>
                    </a:cubicBezTo>
                    <a:cubicBezTo>
                      <a:pt x="2986" y="754"/>
                      <a:pt x="3023" y="791"/>
                      <a:pt x="3041" y="832"/>
                    </a:cubicBezTo>
                    <a:cubicBezTo>
                      <a:pt x="3060" y="869"/>
                      <a:pt x="3078" y="906"/>
                      <a:pt x="3101" y="948"/>
                    </a:cubicBezTo>
                    <a:cubicBezTo>
                      <a:pt x="3120" y="1003"/>
                      <a:pt x="3120" y="1040"/>
                      <a:pt x="3120" y="1082"/>
                    </a:cubicBezTo>
                    <a:cubicBezTo>
                      <a:pt x="3120" y="1179"/>
                      <a:pt x="3101" y="1271"/>
                      <a:pt x="3023" y="1313"/>
                    </a:cubicBezTo>
                    <a:cubicBezTo>
                      <a:pt x="2964" y="1355"/>
                      <a:pt x="2894" y="1375"/>
                      <a:pt x="2825" y="1375"/>
                    </a:cubicBezTo>
                    <a:cubicBezTo>
                      <a:pt x="2801" y="1375"/>
                      <a:pt x="2778" y="1373"/>
                      <a:pt x="2755" y="1368"/>
                    </a:cubicBezTo>
                    <a:cubicBezTo>
                      <a:pt x="2658" y="1368"/>
                      <a:pt x="2561" y="1331"/>
                      <a:pt x="2464" y="1294"/>
                    </a:cubicBezTo>
                    <a:lnTo>
                      <a:pt x="2464" y="1313"/>
                    </a:lnTo>
                    <a:cubicBezTo>
                      <a:pt x="2561" y="1350"/>
                      <a:pt x="2658" y="1387"/>
                      <a:pt x="2755" y="1410"/>
                    </a:cubicBezTo>
                    <a:lnTo>
                      <a:pt x="2907" y="1410"/>
                    </a:lnTo>
                    <a:cubicBezTo>
                      <a:pt x="2963" y="1410"/>
                      <a:pt x="3023" y="1387"/>
                      <a:pt x="3060" y="1368"/>
                    </a:cubicBezTo>
                    <a:cubicBezTo>
                      <a:pt x="3101" y="1331"/>
                      <a:pt x="3138" y="1294"/>
                      <a:pt x="3157" y="1253"/>
                    </a:cubicBezTo>
                    <a:cubicBezTo>
                      <a:pt x="3175" y="1197"/>
                      <a:pt x="3194" y="1156"/>
                      <a:pt x="3194" y="1100"/>
                    </a:cubicBezTo>
                    <a:cubicBezTo>
                      <a:pt x="3194" y="985"/>
                      <a:pt x="3175" y="888"/>
                      <a:pt x="3120" y="791"/>
                    </a:cubicBezTo>
                    <a:cubicBezTo>
                      <a:pt x="3101" y="735"/>
                      <a:pt x="3060" y="694"/>
                      <a:pt x="3041" y="657"/>
                    </a:cubicBezTo>
                    <a:cubicBezTo>
                      <a:pt x="3004" y="620"/>
                      <a:pt x="2963" y="560"/>
                      <a:pt x="2926" y="523"/>
                    </a:cubicBezTo>
                    <a:cubicBezTo>
                      <a:pt x="2847" y="444"/>
                      <a:pt x="2773" y="389"/>
                      <a:pt x="2676" y="329"/>
                    </a:cubicBezTo>
                    <a:cubicBezTo>
                      <a:pt x="2598" y="255"/>
                      <a:pt x="2501" y="213"/>
                      <a:pt x="2385" y="176"/>
                    </a:cubicBezTo>
                    <a:cubicBezTo>
                      <a:pt x="2348" y="158"/>
                      <a:pt x="2293" y="139"/>
                      <a:pt x="2233" y="139"/>
                    </a:cubicBezTo>
                    <a:lnTo>
                      <a:pt x="2154" y="116"/>
                    </a:lnTo>
                    <a:lnTo>
                      <a:pt x="2136" y="116"/>
                    </a:lnTo>
                    <a:lnTo>
                      <a:pt x="2117" y="98"/>
                    </a:lnTo>
                    <a:lnTo>
                      <a:pt x="2080" y="98"/>
                    </a:lnTo>
                    <a:cubicBezTo>
                      <a:pt x="2032" y="88"/>
                      <a:pt x="1983" y="84"/>
                      <a:pt x="1932" y="84"/>
                    </a:cubicBezTo>
                    <a:cubicBezTo>
                      <a:pt x="1881" y="84"/>
                      <a:pt x="1828" y="88"/>
                      <a:pt x="1771" y="98"/>
                    </a:cubicBezTo>
                    <a:cubicBezTo>
                      <a:pt x="1673" y="98"/>
                      <a:pt x="1576" y="98"/>
                      <a:pt x="1484" y="116"/>
                    </a:cubicBezTo>
                    <a:lnTo>
                      <a:pt x="1211" y="158"/>
                    </a:lnTo>
                    <a:cubicBezTo>
                      <a:pt x="1114" y="176"/>
                      <a:pt x="1022" y="176"/>
                      <a:pt x="925" y="195"/>
                    </a:cubicBezTo>
                    <a:lnTo>
                      <a:pt x="652" y="195"/>
                    </a:lnTo>
                    <a:cubicBezTo>
                      <a:pt x="634" y="195"/>
                      <a:pt x="615" y="195"/>
                      <a:pt x="597" y="176"/>
                    </a:cubicBezTo>
                    <a:lnTo>
                      <a:pt x="518" y="176"/>
                    </a:lnTo>
                    <a:cubicBezTo>
                      <a:pt x="481" y="176"/>
                      <a:pt x="444" y="158"/>
                      <a:pt x="384" y="158"/>
                    </a:cubicBezTo>
                    <a:cubicBezTo>
                      <a:pt x="269" y="116"/>
                      <a:pt x="135" y="79"/>
                      <a:pt x="1"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4212;p57">
                <a:extLst>
                  <a:ext uri="{FF2B5EF4-FFF2-40B4-BE49-F238E27FC236}">
                    <a16:creationId xmlns:a16="http://schemas.microsoft.com/office/drawing/2014/main" id="{518C0445-15D5-4596-B259-8200FD124102}"/>
                  </a:ext>
                </a:extLst>
              </p:cNvPr>
              <p:cNvSpPr/>
              <p:nvPr/>
            </p:nvSpPr>
            <p:spPr>
              <a:xfrm>
                <a:off x="7325654" y="1969150"/>
                <a:ext cx="143705" cy="249949"/>
              </a:xfrm>
              <a:custGeom>
                <a:avLst/>
                <a:gdLst/>
                <a:ahLst/>
                <a:cxnLst/>
                <a:rect l="l" t="t" r="r" b="b"/>
                <a:pathLst>
                  <a:path w="5125" h="8914" extrusionOk="0">
                    <a:moveTo>
                      <a:pt x="1" y="0"/>
                    </a:moveTo>
                    <a:lnTo>
                      <a:pt x="158" y="8913"/>
                    </a:lnTo>
                    <a:lnTo>
                      <a:pt x="4986" y="8433"/>
                    </a:lnTo>
                    <a:lnTo>
                      <a:pt x="5125" y="250"/>
                    </a:lnTo>
                    <a:lnTo>
                      <a:pt x="1"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4213;p57">
                <a:extLst>
                  <a:ext uri="{FF2B5EF4-FFF2-40B4-BE49-F238E27FC236}">
                    <a16:creationId xmlns:a16="http://schemas.microsoft.com/office/drawing/2014/main" id="{2B2F6EE9-28C6-410B-96F7-5BA55E476DD7}"/>
                  </a:ext>
                </a:extLst>
              </p:cNvPr>
              <p:cNvSpPr/>
              <p:nvPr/>
            </p:nvSpPr>
            <p:spPr>
              <a:xfrm>
                <a:off x="7330589" y="1977674"/>
                <a:ext cx="134368" cy="81540"/>
              </a:xfrm>
              <a:custGeom>
                <a:avLst/>
                <a:gdLst/>
                <a:ahLst/>
                <a:cxnLst/>
                <a:rect l="l" t="t" r="r" b="b"/>
                <a:pathLst>
                  <a:path w="4792" h="2908" extrusionOk="0">
                    <a:moveTo>
                      <a:pt x="0" y="1"/>
                    </a:moveTo>
                    <a:lnTo>
                      <a:pt x="37" y="2907"/>
                    </a:lnTo>
                    <a:lnTo>
                      <a:pt x="4755" y="2870"/>
                    </a:lnTo>
                    <a:lnTo>
                      <a:pt x="4792" y="177"/>
                    </a:lnTo>
                    <a:lnTo>
                      <a:pt x="0"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4214;p57">
                <a:extLst>
                  <a:ext uri="{FF2B5EF4-FFF2-40B4-BE49-F238E27FC236}">
                    <a16:creationId xmlns:a16="http://schemas.microsoft.com/office/drawing/2014/main" id="{A1431839-0298-4F9B-B64B-92262D450998}"/>
                  </a:ext>
                </a:extLst>
              </p:cNvPr>
              <p:cNvSpPr/>
              <p:nvPr/>
            </p:nvSpPr>
            <p:spPr>
              <a:xfrm>
                <a:off x="7331626" y="2058149"/>
                <a:ext cx="132293" cy="79970"/>
              </a:xfrm>
              <a:custGeom>
                <a:avLst/>
                <a:gdLst/>
                <a:ahLst/>
                <a:cxnLst/>
                <a:rect l="l" t="t" r="r" b="b"/>
                <a:pathLst>
                  <a:path w="4718" h="2852" extrusionOk="0">
                    <a:moveTo>
                      <a:pt x="4718" y="0"/>
                    </a:moveTo>
                    <a:lnTo>
                      <a:pt x="0" y="37"/>
                    </a:lnTo>
                    <a:lnTo>
                      <a:pt x="60" y="2851"/>
                    </a:lnTo>
                    <a:lnTo>
                      <a:pt x="4681" y="2602"/>
                    </a:lnTo>
                    <a:lnTo>
                      <a:pt x="4718"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4215;p57">
                <a:extLst>
                  <a:ext uri="{FF2B5EF4-FFF2-40B4-BE49-F238E27FC236}">
                    <a16:creationId xmlns:a16="http://schemas.microsoft.com/office/drawing/2014/main" id="{5F598392-17F9-40DB-8A66-4090BC393A5F}"/>
                  </a:ext>
                </a:extLst>
              </p:cNvPr>
              <p:cNvSpPr/>
              <p:nvPr/>
            </p:nvSpPr>
            <p:spPr>
              <a:xfrm>
                <a:off x="7333309" y="2131081"/>
                <a:ext cx="129573" cy="83083"/>
              </a:xfrm>
              <a:custGeom>
                <a:avLst/>
                <a:gdLst/>
                <a:ahLst/>
                <a:cxnLst/>
                <a:rect l="l" t="t" r="r" b="b"/>
                <a:pathLst>
                  <a:path w="4621" h="2963" extrusionOk="0">
                    <a:moveTo>
                      <a:pt x="4621" y="1"/>
                    </a:moveTo>
                    <a:lnTo>
                      <a:pt x="0" y="250"/>
                    </a:lnTo>
                    <a:lnTo>
                      <a:pt x="37" y="2963"/>
                    </a:lnTo>
                    <a:lnTo>
                      <a:pt x="4579" y="2519"/>
                    </a:lnTo>
                    <a:lnTo>
                      <a:pt x="4621"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4216;p57">
                <a:extLst>
                  <a:ext uri="{FF2B5EF4-FFF2-40B4-BE49-F238E27FC236}">
                    <a16:creationId xmlns:a16="http://schemas.microsoft.com/office/drawing/2014/main" id="{1EF3288C-C4B3-423D-A336-4E64C9F32906}"/>
                  </a:ext>
                </a:extLst>
              </p:cNvPr>
              <p:cNvSpPr/>
              <p:nvPr/>
            </p:nvSpPr>
            <p:spPr>
              <a:xfrm>
                <a:off x="7331626" y="2058149"/>
                <a:ext cx="132293" cy="3785"/>
              </a:xfrm>
              <a:custGeom>
                <a:avLst/>
                <a:gdLst/>
                <a:ahLst/>
                <a:cxnLst/>
                <a:rect l="l" t="t" r="r" b="b"/>
                <a:pathLst>
                  <a:path w="4718" h="135" extrusionOk="0">
                    <a:moveTo>
                      <a:pt x="4718" y="0"/>
                    </a:moveTo>
                    <a:lnTo>
                      <a:pt x="0" y="37"/>
                    </a:lnTo>
                    <a:lnTo>
                      <a:pt x="0" y="134"/>
                    </a:lnTo>
                    <a:lnTo>
                      <a:pt x="4718" y="79"/>
                    </a:lnTo>
                    <a:lnTo>
                      <a:pt x="4718"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 name="Google Shape;4217;p57">
                <a:extLst>
                  <a:ext uri="{FF2B5EF4-FFF2-40B4-BE49-F238E27FC236}">
                    <a16:creationId xmlns:a16="http://schemas.microsoft.com/office/drawing/2014/main" id="{7F7D7B3A-0378-4C98-A14C-70B1D3185B93}"/>
                  </a:ext>
                </a:extLst>
              </p:cNvPr>
              <p:cNvSpPr/>
              <p:nvPr/>
            </p:nvSpPr>
            <p:spPr>
              <a:xfrm>
                <a:off x="7330589" y="1977674"/>
                <a:ext cx="134368" cy="7038"/>
              </a:xfrm>
              <a:custGeom>
                <a:avLst/>
                <a:gdLst/>
                <a:ahLst/>
                <a:cxnLst/>
                <a:rect l="l" t="t" r="r" b="b"/>
                <a:pathLst>
                  <a:path w="4792" h="251" extrusionOk="0">
                    <a:moveTo>
                      <a:pt x="0" y="1"/>
                    </a:moveTo>
                    <a:lnTo>
                      <a:pt x="0" y="98"/>
                    </a:lnTo>
                    <a:lnTo>
                      <a:pt x="4792" y="250"/>
                    </a:lnTo>
                    <a:lnTo>
                      <a:pt x="4792" y="177"/>
                    </a:lnTo>
                    <a:lnTo>
                      <a:pt x="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 name="Google Shape;4218;p57">
                <a:extLst>
                  <a:ext uri="{FF2B5EF4-FFF2-40B4-BE49-F238E27FC236}">
                    <a16:creationId xmlns:a16="http://schemas.microsoft.com/office/drawing/2014/main" id="{61EBAD32-F15A-4D49-9862-E2CD7F61487D}"/>
                  </a:ext>
                </a:extLst>
              </p:cNvPr>
              <p:cNvSpPr/>
              <p:nvPr/>
            </p:nvSpPr>
            <p:spPr>
              <a:xfrm>
                <a:off x="7333309" y="2131081"/>
                <a:ext cx="129573" cy="9758"/>
              </a:xfrm>
              <a:custGeom>
                <a:avLst/>
                <a:gdLst/>
                <a:ahLst/>
                <a:cxnLst/>
                <a:rect l="l" t="t" r="r" b="b"/>
                <a:pathLst>
                  <a:path w="4621" h="348" extrusionOk="0">
                    <a:moveTo>
                      <a:pt x="4621" y="1"/>
                    </a:moveTo>
                    <a:lnTo>
                      <a:pt x="0" y="250"/>
                    </a:lnTo>
                    <a:lnTo>
                      <a:pt x="0" y="347"/>
                    </a:lnTo>
                    <a:lnTo>
                      <a:pt x="4621" y="75"/>
                    </a:lnTo>
                    <a:lnTo>
                      <a:pt x="46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 name="Google Shape;4219;p57">
                <a:extLst>
                  <a:ext uri="{FF2B5EF4-FFF2-40B4-BE49-F238E27FC236}">
                    <a16:creationId xmlns:a16="http://schemas.microsoft.com/office/drawing/2014/main" id="{DA15DEA8-1C59-4FFB-BBD4-533463E3BD56}"/>
                  </a:ext>
                </a:extLst>
              </p:cNvPr>
              <p:cNvSpPr/>
              <p:nvPr/>
            </p:nvSpPr>
            <p:spPr>
              <a:xfrm>
                <a:off x="7330589" y="1985637"/>
                <a:ext cx="134368" cy="11524"/>
              </a:xfrm>
              <a:custGeom>
                <a:avLst/>
                <a:gdLst/>
                <a:ahLst/>
                <a:cxnLst/>
                <a:rect l="l" t="t" r="r" b="b"/>
                <a:pathLst>
                  <a:path w="4792" h="411" extrusionOk="0">
                    <a:moveTo>
                      <a:pt x="4156" y="1"/>
                    </a:moveTo>
                    <a:cubicBezTo>
                      <a:pt x="4059" y="1"/>
                      <a:pt x="3963" y="10"/>
                      <a:pt x="3868" y="27"/>
                    </a:cubicBezTo>
                    <a:cubicBezTo>
                      <a:pt x="3655" y="64"/>
                      <a:pt x="3466" y="142"/>
                      <a:pt x="3253" y="179"/>
                    </a:cubicBezTo>
                    <a:cubicBezTo>
                      <a:pt x="3156" y="198"/>
                      <a:pt x="3041" y="221"/>
                      <a:pt x="2944" y="221"/>
                    </a:cubicBezTo>
                    <a:cubicBezTo>
                      <a:pt x="2828" y="239"/>
                      <a:pt x="2731" y="239"/>
                      <a:pt x="2616" y="239"/>
                    </a:cubicBezTo>
                    <a:cubicBezTo>
                      <a:pt x="2523" y="258"/>
                      <a:pt x="2408" y="258"/>
                      <a:pt x="2292" y="258"/>
                    </a:cubicBezTo>
                    <a:lnTo>
                      <a:pt x="1964" y="258"/>
                    </a:lnTo>
                    <a:cubicBezTo>
                      <a:pt x="1752" y="258"/>
                      <a:pt x="1521" y="258"/>
                      <a:pt x="1308" y="239"/>
                    </a:cubicBezTo>
                    <a:cubicBezTo>
                      <a:pt x="1192" y="239"/>
                      <a:pt x="1077" y="221"/>
                      <a:pt x="961" y="221"/>
                    </a:cubicBezTo>
                    <a:cubicBezTo>
                      <a:pt x="846" y="198"/>
                      <a:pt x="730" y="179"/>
                      <a:pt x="615" y="161"/>
                    </a:cubicBezTo>
                    <a:cubicBezTo>
                      <a:pt x="499" y="142"/>
                      <a:pt x="384" y="124"/>
                      <a:pt x="268" y="105"/>
                    </a:cubicBezTo>
                    <a:cubicBezTo>
                      <a:pt x="171" y="82"/>
                      <a:pt x="97" y="64"/>
                      <a:pt x="0" y="27"/>
                    </a:cubicBezTo>
                    <a:lnTo>
                      <a:pt x="0" y="27"/>
                    </a:lnTo>
                    <a:cubicBezTo>
                      <a:pt x="190" y="124"/>
                      <a:pt x="402" y="179"/>
                      <a:pt x="615" y="221"/>
                    </a:cubicBezTo>
                    <a:cubicBezTo>
                      <a:pt x="846" y="258"/>
                      <a:pt x="1077" y="295"/>
                      <a:pt x="1289" y="336"/>
                    </a:cubicBezTo>
                    <a:cubicBezTo>
                      <a:pt x="1752" y="373"/>
                      <a:pt x="2195" y="392"/>
                      <a:pt x="2639" y="392"/>
                    </a:cubicBezTo>
                    <a:cubicBezTo>
                      <a:pt x="2847" y="373"/>
                      <a:pt x="3059" y="373"/>
                      <a:pt x="3272" y="336"/>
                    </a:cubicBezTo>
                    <a:cubicBezTo>
                      <a:pt x="3484" y="276"/>
                      <a:pt x="3697" y="221"/>
                      <a:pt x="3886" y="179"/>
                    </a:cubicBezTo>
                    <a:cubicBezTo>
                      <a:pt x="4002" y="179"/>
                      <a:pt x="4099" y="161"/>
                      <a:pt x="4196" y="161"/>
                    </a:cubicBezTo>
                    <a:cubicBezTo>
                      <a:pt x="4293" y="161"/>
                      <a:pt x="4390" y="179"/>
                      <a:pt x="4487" y="198"/>
                    </a:cubicBezTo>
                    <a:cubicBezTo>
                      <a:pt x="4524" y="221"/>
                      <a:pt x="4561" y="239"/>
                      <a:pt x="4602" y="258"/>
                    </a:cubicBezTo>
                    <a:cubicBezTo>
                      <a:pt x="4621" y="276"/>
                      <a:pt x="4639" y="276"/>
                      <a:pt x="4639" y="276"/>
                    </a:cubicBezTo>
                    <a:lnTo>
                      <a:pt x="4676" y="295"/>
                    </a:lnTo>
                    <a:lnTo>
                      <a:pt x="4736" y="355"/>
                    </a:lnTo>
                    <a:lnTo>
                      <a:pt x="4792" y="410"/>
                    </a:lnTo>
                    <a:lnTo>
                      <a:pt x="4792" y="198"/>
                    </a:lnTo>
                    <a:cubicBezTo>
                      <a:pt x="4773" y="179"/>
                      <a:pt x="4755" y="161"/>
                      <a:pt x="4736" y="161"/>
                    </a:cubicBezTo>
                    <a:lnTo>
                      <a:pt x="4718" y="142"/>
                    </a:lnTo>
                    <a:cubicBezTo>
                      <a:pt x="4695" y="124"/>
                      <a:pt x="4676" y="124"/>
                      <a:pt x="4676" y="124"/>
                    </a:cubicBezTo>
                    <a:cubicBezTo>
                      <a:pt x="4621" y="82"/>
                      <a:pt x="4561" y="64"/>
                      <a:pt x="4524" y="45"/>
                    </a:cubicBezTo>
                    <a:cubicBezTo>
                      <a:pt x="4397" y="15"/>
                      <a:pt x="4275" y="1"/>
                      <a:pt x="4156"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 name="Google Shape;4220;p57">
                <a:extLst>
                  <a:ext uri="{FF2B5EF4-FFF2-40B4-BE49-F238E27FC236}">
                    <a16:creationId xmlns:a16="http://schemas.microsoft.com/office/drawing/2014/main" id="{EA6FEC2C-A0CA-4EE1-B4CE-5367428802BB}"/>
                  </a:ext>
                </a:extLst>
              </p:cNvPr>
              <p:cNvSpPr/>
              <p:nvPr/>
            </p:nvSpPr>
            <p:spPr>
              <a:xfrm>
                <a:off x="7330589" y="2000667"/>
                <a:ext cx="134368" cy="14581"/>
              </a:xfrm>
              <a:custGeom>
                <a:avLst/>
                <a:gdLst/>
                <a:ahLst/>
                <a:cxnLst/>
                <a:rect l="l" t="t" r="r" b="b"/>
                <a:pathLst>
                  <a:path w="4792" h="520" extrusionOk="0">
                    <a:moveTo>
                      <a:pt x="700" y="1"/>
                    </a:moveTo>
                    <a:cubicBezTo>
                      <a:pt x="639" y="1"/>
                      <a:pt x="579" y="3"/>
                      <a:pt x="518" y="8"/>
                    </a:cubicBezTo>
                    <a:cubicBezTo>
                      <a:pt x="347" y="31"/>
                      <a:pt x="171" y="50"/>
                      <a:pt x="0" y="124"/>
                    </a:cubicBezTo>
                    <a:lnTo>
                      <a:pt x="0" y="147"/>
                    </a:lnTo>
                    <a:cubicBezTo>
                      <a:pt x="56" y="124"/>
                      <a:pt x="116" y="105"/>
                      <a:pt x="171" y="87"/>
                    </a:cubicBezTo>
                    <a:cubicBezTo>
                      <a:pt x="287" y="68"/>
                      <a:pt x="402" y="68"/>
                      <a:pt x="518" y="50"/>
                    </a:cubicBezTo>
                    <a:cubicBezTo>
                      <a:pt x="633" y="50"/>
                      <a:pt x="749" y="68"/>
                      <a:pt x="864" y="68"/>
                    </a:cubicBezTo>
                    <a:cubicBezTo>
                      <a:pt x="980" y="87"/>
                      <a:pt x="1095" y="105"/>
                      <a:pt x="1192" y="124"/>
                    </a:cubicBezTo>
                    <a:cubicBezTo>
                      <a:pt x="1423" y="184"/>
                      <a:pt x="1636" y="239"/>
                      <a:pt x="1849" y="299"/>
                    </a:cubicBezTo>
                    <a:cubicBezTo>
                      <a:pt x="2080" y="355"/>
                      <a:pt x="2292" y="415"/>
                      <a:pt x="2500" y="452"/>
                    </a:cubicBezTo>
                    <a:cubicBezTo>
                      <a:pt x="2616" y="470"/>
                      <a:pt x="2731" y="470"/>
                      <a:pt x="2828" y="493"/>
                    </a:cubicBezTo>
                    <a:cubicBezTo>
                      <a:pt x="2944" y="512"/>
                      <a:pt x="3041" y="512"/>
                      <a:pt x="3156" y="512"/>
                    </a:cubicBezTo>
                    <a:cubicBezTo>
                      <a:pt x="3218" y="517"/>
                      <a:pt x="3281" y="519"/>
                      <a:pt x="3343" y="519"/>
                    </a:cubicBezTo>
                    <a:cubicBezTo>
                      <a:pt x="3493" y="519"/>
                      <a:pt x="3644" y="506"/>
                      <a:pt x="3794" y="493"/>
                    </a:cubicBezTo>
                    <a:cubicBezTo>
                      <a:pt x="4002" y="493"/>
                      <a:pt x="4214" y="452"/>
                      <a:pt x="4408" y="415"/>
                    </a:cubicBezTo>
                    <a:cubicBezTo>
                      <a:pt x="4464" y="396"/>
                      <a:pt x="4505" y="396"/>
                      <a:pt x="4561" y="378"/>
                    </a:cubicBezTo>
                    <a:lnTo>
                      <a:pt x="4639" y="355"/>
                    </a:lnTo>
                    <a:cubicBezTo>
                      <a:pt x="4658" y="355"/>
                      <a:pt x="4676" y="336"/>
                      <a:pt x="4718" y="336"/>
                    </a:cubicBezTo>
                    <a:cubicBezTo>
                      <a:pt x="4736" y="318"/>
                      <a:pt x="4755" y="318"/>
                      <a:pt x="4792" y="299"/>
                    </a:cubicBezTo>
                    <a:lnTo>
                      <a:pt x="4792" y="105"/>
                    </a:lnTo>
                    <a:cubicBezTo>
                      <a:pt x="4755" y="147"/>
                      <a:pt x="4718" y="165"/>
                      <a:pt x="4676" y="165"/>
                    </a:cubicBezTo>
                    <a:cubicBezTo>
                      <a:pt x="4658" y="184"/>
                      <a:pt x="4621" y="184"/>
                      <a:pt x="4602" y="202"/>
                    </a:cubicBezTo>
                    <a:lnTo>
                      <a:pt x="4524" y="202"/>
                    </a:lnTo>
                    <a:cubicBezTo>
                      <a:pt x="4487" y="221"/>
                      <a:pt x="4427" y="239"/>
                      <a:pt x="4390" y="239"/>
                    </a:cubicBezTo>
                    <a:cubicBezTo>
                      <a:pt x="4177" y="281"/>
                      <a:pt x="3983" y="318"/>
                      <a:pt x="3771" y="336"/>
                    </a:cubicBezTo>
                    <a:cubicBezTo>
                      <a:pt x="3638" y="349"/>
                      <a:pt x="3494" y="364"/>
                      <a:pt x="3346" y="364"/>
                    </a:cubicBezTo>
                    <a:cubicBezTo>
                      <a:pt x="3283" y="364"/>
                      <a:pt x="3220" y="362"/>
                      <a:pt x="3156" y="355"/>
                    </a:cubicBezTo>
                    <a:cubicBezTo>
                      <a:pt x="3059" y="355"/>
                      <a:pt x="2944" y="355"/>
                      <a:pt x="2847" y="336"/>
                    </a:cubicBezTo>
                    <a:cubicBezTo>
                      <a:pt x="2731" y="336"/>
                      <a:pt x="2639" y="318"/>
                      <a:pt x="2523" y="318"/>
                    </a:cubicBezTo>
                    <a:cubicBezTo>
                      <a:pt x="2311" y="281"/>
                      <a:pt x="2098" y="239"/>
                      <a:pt x="1886" y="184"/>
                    </a:cubicBezTo>
                    <a:cubicBezTo>
                      <a:pt x="1655" y="147"/>
                      <a:pt x="1442" y="87"/>
                      <a:pt x="1211" y="50"/>
                    </a:cubicBezTo>
                    <a:cubicBezTo>
                      <a:pt x="1041" y="19"/>
                      <a:pt x="870" y="1"/>
                      <a:pt x="700"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 name="Google Shape;4221;p57">
                <a:extLst>
                  <a:ext uri="{FF2B5EF4-FFF2-40B4-BE49-F238E27FC236}">
                    <a16:creationId xmlns:a16="http://schemas.microsoft.com/office/drawing/2014/main" id="{343C6EFA-6535-4863-8576-0EFECC4EF431}"/>
                  </a:ext>
                </a:extLst>
              </p:cNvPr>
              <p:cNvSpPr/>
              <p:nvPr/>
            </p:nvSpPr>
            <p:spPr>
              <a:xfrm>
                <a:off x="7331093" y="2024725"/>
                <a:ext cx="133358" cy="15057"/>
              </a:xfrm>
              <a:custGeom>
                <a:avLst/>
                <a:gdLst/>
                <a:ahLst/>
                <a:cxnLst/>
                <a:rect l="l" t="t" r="r" b="b"/>
                <a:pathLst>
                  <a:path w="4756" h="537" extrusionOk="0">
                    <a:moveTo>
                      <a:pt x="98" y="0"/>
                    </a:moveTo>
                    <a:cubicBezTo>
                      <a:pt x="56" y="19"/>
                      <a:pt x="38" y="19"/>
                      <a:pt x="1" y="19"/>
                    </a:cubicBezTo>
                    <a:lnTo>
                      <a:pt x="1" y="56"/>
                    </a:lnTo>
                    <a:cubicBezTo>
                      <a:pt x="38" y="56"/>
                      <a:pt x="56" y="37"/>
                      <a:pt x="98" y="37"/>
                    </a:cubicBezTo>
                    <a:cubicBezTo>
                      <a:pt x="153" y="37"/>
                      <a:pt x="213" y="56"/>
                      <a:pt x="269" y="56"/>
                    </a:cubicBezTo>
                    <a:cubicBezTo>
                      <a:pt x="329" y="74"/>
                      <a:pt x="384" y="97"/>
                      <a:pt x="444" y="116"/>
                    </a:cubicBezTo>
                    <a:cubicBezTo>
                      <a:pt x="560" y="153"/>
                      <a:pt x="657" y="213"/>
                      <a:pt x="772" y="268"/>
                    </a:cubicBezTo>
                    <a:cubicBezTo>
                      <a:pt x="828" y="287"/>
                      <a:pt x="888" y="305"/>
                      <a:pt x="943" y="328"/>
                    </a:cubicBezTo>
                    <a:cubicBezTo>
                      <a:pt x="962" y="347"/>
                      <a:pt x="1003" y="347"/>
                      <a:pt x="1022" y="365"/>
                    </a:cubicBezTo>
                    <a:cubicBezTo>
                      <a:pt x="1059" y="365"/>
                      <a:pt x="1096" y="365"/>
                      <a:pt x="1119" y="384"/>
                    </a:cubicBezTo>
                    <a:cubicBezTo>
                      <a:pt x="1156" y="384"/>
                      <a:pt x="1174" y="384"/>
                      <a:pt x="1211" y="402"/>
                    </a:cubicBezTo>
                    <a:lnTo>
                      <a:pt x="1484" y="402"/>
                    </a:lnTo>
                    <a:cubicBezTo>
                      <a:pt x="1600" y="402"/>
                      <a:pt x="1715" y="402"/>
                      <a:pt x="1831" y="384"/>
                    </a:cubicBezTo>
                    <a:cubicBezTo>
                      <a:pt x="2062" y="347"/>
                      <a:pt x="2274" y="287"/>
                      <a:pt x="2482" y="231"/>
                    </a:cubicBezTo>
                    <a:cubicBezTo>
                      <a:pt x="2713" y="171"/>
                      <a:pt x="2926" y="134"/>
                      <a:pt x="3138" y="116"/>
                    </a:cubicBezTo>
                    <a:cubicBezTo>
                      <a:pt x="3235" y="116"/>
                      <a:pt x="3351" y="116"/>
                      <a:pt x="3448" y="153"/>
                    </a:cubicBezTo>
                    <a:cubicBezTo>
                      <a:pt x="3503" y="153"/>
                      <a:pt x="3545" y="171"/>
                      <a:pt x="3600" y="190"/>
                    </a:cubicBezTo>
                    <a:cubicBezTo>
                      <a:pt x="3660" y="190"/>
                      <a:pt x="3697" y="213"/>
                      <a:pt x="3753" y="250"/>
                    </a:cubicBezTo>
                    <a:cubicBezTo>
                      <a:pt x="3947" y="328"/>
                      <a:pt x="4141" y="421"/>
                      <a:pt x="4353" y="499"/>
                    </a:cubicBezTo>
                    <a:cubicBezTo>
                      <a:pt x="4390" y="518"/>
                      <a:pt x="4446" y="518"/>
                      <a:pt x="4506" y="536"/>
                    </a:cubicBezTo>
                    <a:lnTo>
                      <a:pt x="4755" y="536"/>
                    </a:lnTo>
                    <a:lnTo>
                      <a:pt x="4755" y="499"/>
                    </a:lnTo>
                    <a:cubicBezTo>
                      <a:pt x="4743" y="505"/>
                      <a:pt x="4733" y="507"/>
                      <a:pt x="4723" y="507"/>
                    </a:cubicBezTo>
                    <a:cubicBezTo>
                      <a:pt x="4704" y="507"/>
                      <a:pt x="4686" y="499"/>
                      <a:pt x="4658" y="499"/>
                    </a:cubicBezTo>
                    <a:cubicBezTo>
                      <a:pt x="4621" y="499"/>
                      <a:pt x="4561" y="499"/>
                      <a:pt x="4506" y="481"/>
                    </a:cubicBezTo>
                    <a:cubicBezTo>
                      <a:pt x="4469" y="462"/>
                      <a:pt x="4409" y="462"/>
                      <a:pt x="4372" y="444"/>
                    </a:cubicBezTo>
                    <a:cubicBezTo>
                      <a:pt x="4275" y="402"/>
                      <a:pt x="4178" y="347"/>
                      <a:pt x="4081" y="305"/>
                    </a:cubicBezTo>
                    <a:cubicBezTo>
                      <a:pt x="3984" y="250"/>
                      <a:pt x="3891" y="190"/>
                      <a:pt x="3794" y="153"/>
                    </a:cubicBezTo>
                    <a:cubicBezTo>
                      <a:pt x="3734" y="116"/>
                      <a:pt x="3679" y="97"/>
                      <a:pt x="3637" y="74"/>
                    </a:cubicBezTo>
                    <a:cubicBezTo>
                      <a:pt x="3582" y="56"/>
                      <a:pt x="3522" y="37"/>
                      <a:pt x="3466" y="37"/>
                    </a:cubicBezTo>
                    <a:cubicBezTo>
                      <a:pt x="3351" y="0"/>
                      <a:pt x="3235" y="0"/>
                      <a:pt x="3138" y="0"/>
                    </a:cubicBezTo>
                    <a:cubicBezTo>
                      <a:pt x="3023" y="0"/>
                      <a:pt x="2907" y="19"/>
                      <a:pt x="2792" y="37"/>
                    </a:cubicBezTo>
                    <a:cubicBezTo>
                      <a:pt x="2676" y="56"/>
                      <a:pt x="2579" y="74"/>
                      <a:pt x="2464" y="97"/>
                    </a:cubicBezTo>
                    <a:lnTo>
                      <a:pt x="2136" y="190"/>
                    </a:lnTo>
                    <a:cubicBezTo>
                      <a:pt x="2020" y="213"/>
                      <a:pt x="1928" y="231"/>
                      <a:pt x="1812" y="250"/>
                    </a:cubicBezTo>
                    <a:cubicBezTo>
                      <a:pt x="1669" y="273"/>
                      <a:pt x="1527" y="288"/>
                      <a:pt x="1388" y="288"/>
                    </a:cubicBezTo>
                    <a:cubicBezTo>
                      <a:pt x="1303" y="288"/>
                      <a:pt x="1219" y="282"/>
                      <a:pt x="1137" y="268"/>
                    </a:cubicBezTo>
                    <a:lnTo>
                      <a:pt x="1040" y="268"/>
                    </a:lnTo>
                    <a:cubicBezTo>
                      <a:pt x="1022" y="250"/>
                      <a:pt x="1003" y="250"/>
                      <a:pt x="962" y="231"/>
                    </a:cubicBezTo>
                    <a:cubicBezTo>
                      <a:pt x="906" y="213"/>
                      <a:pt x="846" y="190"/>
                      <a:pt x="809" y="171"/>
                    </a:cubicBezTo>
                    <a:cubicBezTo>
                      <a:pt x="694" y="134"/>
                      <a:pt x="578" y="74"/>
                      <a:pt x="463" y="56"/>
                    </a:cubicBezTo>
                    <a:cubicBezTo>
                      <a:pt x="347" y="19"/>
                      <a:pt x="213" y="0"/>
                      <a:pt x="98"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 name="Google Shape;4222;p57">
                <a:extLst>
                  <a:ext uri="{FF2B5EF4-FFF2-40B4-BE49-F238E27FC236}">
                    <a16:creationId xmlns:a16="http://schemas.microsoft.com/office/drawing/2014/main" id="{2E12A07F-B093-4EF8-860B-17790906BB47}"/>
                  </a:ext>
                </a:extLst>
              </p:cNvPr>
              <p:cNvSpPr/>
              <p:nvPr/>
            </p:nvSpPr>
            <p:spPr>
              <a:xfrm>
                <a:off x="7331626" y="2044157"/>
                <a:ext cx="132293" cy="11300"/>
              </a:xfrm>
              <a:custGeom>
                <a:avLst/>
                <a:gdLst/>
                <a:ahLst/>
                <a:cxnLst/>
                <a:rect l="l" t="t" r="r" b="b"/>
                <a:pathLst>
                  <a:path w="4718" h="403" extrusionOk="0">
                    <a:moveTo>
                      <a:pt x="1252" y="0"/>
                    </a:moveTo>
                    <a:cubicBezTo>
                      <a:pt x="1040" y="19"/>
                      <a:pt x="809" y="56"/>
                      <a:pt x="615" y="116"/>
                    </a:cubicBezTo>
                    <a:cubicBezTo>
                      <a:pt x="407" y="171"/>
                      <a:pt x="194" y="231"/>
                      <a:pt x="0" y="305"/>
                    </a:cubicBezTo>
                    <a:cubicBezTo>
                      <a:pt x="213" y="268"/>
                      <a:pt x="407" y="213"/>
                      <a:pt x="615" y="153"/>
                    </a:cubicBezTo>
                    <a:cubicBezTo>
                      <a:pt x="730" y="134"/>
                      <a:pt x="827" y="116"/>
                      <a:pt x="943" y="116"/>
                    </a:cubicBezTo>
                    <a:cubicBezTo>
                      <a:pt x="1040" y="97"/>
                      <a:pt x="1155" y="74"/>
                      <a:pt x="1252" y="74"/>
                    </a:cubicBezTo>
                    <a:cubicBezTo>
                      <a:pt x="1350" y="74"/>
                      <a:pt x="1465" y="97"/>
                      <a:pt x="1562" y="97"/>
                    </a:cubicBezTo>
                    <a:cubicBezTo>
                      <a:pt x="1678" y="116"/>
                      <a:pt x="1770" y="134"/>
                      <a:pt x="1867" y="153"/>
                    </a:cubicBezTo>
                    <a:cubicBezTo>
                      <a:pt x="2080" y="190"/>
                      <a:pt x="2274" y="268"/>
                      <a:pt x="2463" y="305"/>
                    </a:cubicBezTo>
                    <a:cubicBezTo>
                      <a:pt x="2579" y="347"/>
                      <a:pt x="2676" y="365"/>
                      <a:pt x="2773" y="384"/>
                    </a:cubicBezTo>
                    <a:cubicBezTo>
                      <a:pt x="2833" y="384"/>
                      <a:pt x="2870" y="402"/>
                      <a:pt x="2925" y="402"/>
                    </a:cubicBezTo>
                    <a:lnTo>
                      <a:pt x="3235" y="402"/>
                    </a:lnTo>
                    <a:cubicBezTo>
                      <a:pt x="3272" y="402"/>
                      <a:pt x="3332" y="402"/>
                      <a:pt x="3387" y="384"/>
                    </a:cubicBezTo>
                    <a:cubicBezTo>
                      <a:pt x="3429" y="384"/>
                      <a:pt x="3484" y="384"/>
                      <a:pt x="3526" y="365"/>
                    </a:cubicBezTo>
                    <a:cubicBezTo>
                      <a:pt x="3581" y="365"/>
                      <a:pt x="3618" y="347"/>
                      <a:pt x="3678" y="328"/>
                    </a:cubicBezTo>
                    <a:cubicBezTo>
                      <a:pt x="3775" y="305"/>
                      <a:pt x="3872" y="287"/>
                      <a:pt x="3965" y="268"/>
                    </a:cubicBezTo>
                    <a:cubicBezTo>
                      <a:pt x="4062" y="250"/>
                      <a:pt x="4159" y="231"/>
                      <a:pt x="4256" y="213"/>
                    </a:cubicBezTo>
                    <a:lnTo>
                      <a:pt x="4524" y="213"/>
                    </a:lnTo>
                    <a:cubicBezTo>
                      <a:pt x="4602" y="231"/>
                      <a:pt x="4658" y="231"/>
                      <a:pt x="4718" y="250"/>
                    </a:cubicBezTo>
                    <a:cubicBezTo>
                      <a:pt x="4718" y="231"/>
                      <a:pt x="4699" y="231"/>
                      <a:pt x="4681" y="231"/>
                    </a:cubicBezTo>
                    <a:cubicBezTo>
                      <a:pt x="4621" y="213"/>
                      <a:pt x="4584" y="190"/>
                      <a:pt x="4542" y="190"/>
                    </a:cubicBezTo>
                    <a:cubicBezTo>
                      <a:pt x="4450" y="171"/>
                      <a:pt x="4353" y="171"/>
                      <a:pt x="4256" y="171"/>
                    </a:cubicBezTo>
                    <a:cubicBezTo>
                      <a:pt x="4140" y="171"/>
                      <a:pt x="4043" y="190"/>
                      <a:pt x="3946" y="213"/>
                    </a:cubicBezTo>
                    <a:cubicBezTo>
                      <a:pt x="3849" y="231"/>
                      <a:pt x="3757" y="250"/>
                      <a:pt x="3660" y="268"/>
                    </a:cubicBezTo>
                    <a:cubicBezTo>
                      <a:pt x="3563" y="287"/>
                      <a:pt x="3466" y="287"/>
                      <a:pt x="3369" y="305"/>
                    </a:cubicBezTo>
                    <a:cubicBezTo>
                      <a:pt x="3332" y="305"/>
                      <a:pt x="3272" y="328"/>
                      <a:pt x="3235" y="328"/>
                    </a:cubicBezTo>
                    <a:lnTo>
                      <a:pt x="3082" y="328"/>
                    </a:lnTo>
                    <a:lnTo>
                      <a:pt x="3004" y="305"/>
                    </a:lnTo>
                    <a:lnTo>
                      <a:pt x="2925" y="305"/>
                    </a:lnTo>
                    <a:cubicBezTo>
                      <a:pt x="2888" y="305"/>
                      <a:pt x="2833" y="287"/>
                      <a:pt x="2791" y="287"/>
                    </a:cubicBezTo>
                    <a:cubicBezTo>
                      <a:pt x="2694" y="268"/>
                      <a:pt x="2602" y="250"/>
                      <a:pt x="2486" y="213"/>
                    </a:cubicBezTo>
                    <a:cubicBezTo>
                      <a:pt x="2292" y="171"/>
                      <a:pt x="2098" y="116"/>
                      <a:pt x="1885" y="56"/>
                    </a:cubicBezTo>
                    <a:cubicBezTo>
                      <a:pt x="1793" y="37"/>
                      <a:pt x="1678" y="19"/>
                      <a:pt x="1581" y="19"/>
                    </a:cubicBezTo>
                    <a:cubicBezTo>
                      <a:pt x="1539" y="0"/>
                      <a:pt x="1520" y="0"/>
                      <a:pt x="1484"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 name="Google Shape;4223;p57">
                <a:extLst>
                  <a:ext uri="{FF2B5EF4-FFF2-40B4-BE49-F238E27FC236}">
                    <a16:creationId xmlns:a16="http://schemas.microsoft.com/office/drawing/2014/main" id="{EE57374A-7EA4-48D3-A4CA-4D753656D7D1}"/>
                  </a:ext>
                </a:extLst>
              </p:cNvPr>
              <p:cNvSpPr/>
              <p:nvPr/>
            </p:nvSpPr>
            <p:spPr>
              <a:xfrm>
                <a:off x="7332131" y="2072141"/>
                <a:ext cx="131788" cy="13627"/>
              </a:xfrm>
              <a:custGeom>
                <a:avLst/>
                <a:gdLst/>
                <a:ahLst/>
                <a:cxnLst/>
                <a:rect l="l" t="t" r="r" b="b"/>
                <a:pathLst>
                  <a:path w="4700" h="486" extrusionOk="0">
                    <a:moveTo>
                      <a:pt x="1" y="0"/>
                    </a:moveTo>
                    <a:lnTo>
                      <a:pt x="1" y="60"/>
                    </a:lnTo>
                    <a:cubicBezTo>
                      <a:pt x="98" y="116"/>
                      <a:pt x="195" y="194"/>
                      <a:pt x="310" y="255"/>
                    </a:cubicBezTo>
                    <a:cubicBezTo>
                      <a:pt x="541" y="370"/>
                      <a:pt x="809" y="425"/>
                      <a:pt x="1082" y="444"/>
                    </a:cubicBezTo>
                    <a:cubicBezTo>
                      <a:pt x="1198" y="462"/>
                      <a:pt x="1332" y="486"/>
                      <a:pt x="1466" y="486"/>
                    </a:cubicBezTo>
                    <a:lnTo>
                      <a:pt x="2584" y="486"/>
                    </a:lnTo>
                    <a:cubicBezTo>
                      <a:pt x="3083" y="462"/>
                      <a:pt x="3563" y="425"/>
                      <a:pt x="4025" y="370"/>
                    </a:cubicBezTo>
                    <a:cubicBezTo>
                      <a:pt x="4256" y="328"/>
                      <a:pt x="4469" y="291"/>
                      <a:pt x="4700" y="231"/>
                    </a:cubicBezTo>
                    <a:lnTo>
                      <a:pt x="4700" y="157"/>
                    </a:lnTo>
                    <a:lnTo>
                      <a:pt x="4547" y="194"/>
                    </a:lnTo>
                    <a:lnTo>
                      <a:pt x="4450" y="194"/>
                    </a:lnTo>
                    <a:lnTo>
                      <a:pt x="4372" y="213"/>
                    </a:lnTo>
                    <a:lnTo>
                      <a:pt x="4275" y="213"/>
                    </a:lnTo>
                    <a:lnTo>
                      <a:pt x="4201" y="231"/>
                    </a:lnTo>
                    <a:lnTo>
                      <a:pt x="4104" y="231"/>
                    </a:lnTo>
                    <a:cubicBezTo>
                      <a:pt x="4085" y="255"/>
                      <a:pt x="4044" y="255"/>
                      <a:pt x="4025" y="255"/>
                    </a:cubicBezTo>
                    <a:cubicBezTo>
                      <a:pt x="3545" y="291"/>
                      <a:pt x="3083" y="310"/>
                      <a:pt x="2584" y="328"/>
                    </a:cubicBezTo>
                    <a:cubicBezTo>
                      <a:pt x="2353" y="328"/>
                      <a:pt x="2099" y="328"/>
                      <a:pt x="1849" y="347"/>
                    </a:cubicBezTo>
                    <a:cubicBezTo>
                      <a:pt x="1581" y="347"/>
                      <a:pt x="1332" y="347"/>
                      <a:pt x="1082" y="328"/>
                    </a:cubicBezTo>
                    <a:lnTo>
                      <a:pt x="888" y="328"/>
                    </a:lnTo>
                    <a:cubicBezTo>
                      <a:pt x="828" y="310"/>
                      <a:pt x="772" y="310"/>
                      <a:pt x="694" y="291"/>
                    </a:cubicBezTo>
                    <a:cubicBezTo>
                      <a:pt x="578" y="273"/>
                      <a:pt x="444" y="231"/>
                      <a:pt x="329" y="176"/>
                    </a:cubicBezTo>
                    <a:cubicBezTo>
                      <a:pt x="213" y="139"/>
                      <a:pt x="98" y="60"/>
                      <a:pt x="1" y="0"/>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 name="Google Shape;4224;p57">
                <a:extLst>
                  <a:ext uri="{FF2B5EF4-FFF2-40B4-BE49-F238E27FC236}">
                    <a16:creationId xmlns:a16="http://schemas.microsoft.com/office/drawing/2014/main" id="{8DC276DF-DDEE-43D2-814A-AF1CCFFC33EB}"/>
                  </a:ext>
                </a:extLst>
              </p:cNvPr>
              <p:cNvSpPr/>
              <p:nvPr/>
            </p:nvSpPr>
            <p:spPr>
              <a:xfrm>
                <a:off x="7332131" y="2087282"/>
                <a:ext cx="131283" cy="19488"/>
              </a:xfrm>
              <a:custGeom>
                <a:avLst/>
                <a:gdLst/>
                <a:ahLst/>
                <a:cxnLst/>
                <a:rect l="l" t="t" r="r" b="b"/>
                <a:pathLst>
                  <a:path w="4682" h="695" extrusionOk="0">
                    <a:moveTo>
                      <a:pt x="1" y="1"/>
                    </a:moveTo>
                    <a:lnTo>
                      <a:pt x="1" y="61"/>
                    </a:lnTo>
                    <a:cubicBezTo>
                      <a:pt x="116" y="61"/>
                      <a:pt x="232" y="61"/>
                      <a:pt x="329" y="80"/>
                    </a:cubicBezTo>
                    <a:cubicBezTo>
                      <a:pt x="389" y="98"/>
                      <a:pt x="444" y="98"/>
                      <a:pt x="504" y="116"/>
                    </a:cubicBezTo>
                    <a:cubicBezTo>
                      <a:pt x="560" y="135"/>
                      <a:pt x="620" y="135"/>
                      <a:pt x="675" y="153"/>
                    </a:cubicBezTo>
                    <a:cubicBezTo>
                      <a:pt x="791" y="195"/>
                      <a:pt x="906" y="232"/>
                      <a:pt x="1022" y="269"/>
                    </a:cubicBezTo>
                    <a:cubicBezTo>
                      <a:pt x="1234" y="348"/>
                      <a:pt x="1466" y="445"/>
                      <a:pt x="1678" y="523"/>
                    </a:cubicBezTo>
                    <a:cubicBezTo>
                      <a:pt x="1733" y="542"/>
                      <a:pt x="1794" y="542"/>
                      <a:pt x="1849" y="560"/>
                    </a:cubicBezTo>
                    <a:lnTo>
                      <a:pt x="1928" y="579"/>
                    </a:lnTo>
                    <a:cubicBezTo>
                      <a:pt x="1965" y="597"/>
                      <a:pt x="1983" y="597"/>
                      <a:pt x="2025" y="597"/>
                    </a:cubicBezTo>
                    <a:lnTo>
                      <a:pt x="2099" y="616"/>
                    </a:lnTo>
                    <a:cubicBezTo>
                      <a:pt x="2140" y="639"/>
                      <a:pt x="2159" y="639"/>
                      <a:pt x="2196" y="639"/>
                    </a:cubicBezTo>
                    <a:lnTo>
                      <a:pt x="2371" y="676"/>
                    </a:lnTo>
                    <a:cubicBezTo>
                      <a:pt x="2427" y="676"/>
                      <a:pt x="2468" y="676"/>
                      <a:pt x="2524" y="694"/>
                    </a:cubicBezTo>
                    <a:lnTo>
                      <a:pt x="3217" y="694"/>
                    </a:lnTo>
                    <a:lnTo>
                      <a:pt x="3369" y="676"/>
                    </a:lnTo>
                    <a:cubicBezTo>
                      <a:pt x="3411" y="657"/>
                      <a:pt x="3429" y="657"/>
                      <a:pt x="3466" y="657"/>
                    </a:cubicBezTo>
                    <a:lnTo>
                      <a:pt x="3545" y="639"/>
                    </a:lnTo>
                    <a:cubicBezTo>
                      <a:pt x="3563" y="639"/>
                      <a:pt x="3600" y="639"/>
                      <a:pt x="3623" y="616"/>
                    </a:cubicBezTo>
                    <a:lnTo>
                      <a:pt x="3697" y="597"/>
                    </a:lnTo>
                    <a:cubicBezTo>
                      <a:pt x="4044" y="542"/>
                      <a:pt x="4372" y="408"/>
                      <a:pt x="4681" y="232"/>
                    </a:cubicBezTo>
                    <a:lnTo>
                      <a:pt x="4681" y="214"/>
                    </a:lnTo>
                    <a:cubicBezTo>
                      <a:pt x="4372" y="348"/>
                      <a:pt x="4025" y="445"/>
                      <a:pt x="3697" y="500"/>
                    </a:cubicBezTo>
                    <a:cubicBezTo>
                      <a:pt x="3456" y="543"/>
                      <a:pt x="3217" y="562"/>
                      <a:pt x="2980" y="562"/>
                    </a:cubicBezTo>
                    <a:cubicBezTo>
                      <a:pt x="2781" y="562"/>
                      <a:pt x="2584" y="548"/>
                      <a:pt x="2390" y="523"/>
                    </a:cubicBezTo>
                    <a:cubicBezTo>
                      <a:pt x="2159" y="500"/>
                      <a:pt x="1946" y="445"/>
                      <a:pt x="1715" y="384"/>
                    </a:cubicBezTo>
                    <a:cubicBezTo>
                      <a:pt x="1618" y="348"/>
                      <a:pt x="1502" y="311"/>
                      <a:pt x="1387" y="269"/>
                    </a:cubicBezTo>
                    <a:cubicBezTo>
                      <a:pt x="1271" y="232"/>
                      <a:pt x="1174" y="195"/>
                      <a:pt x="1059" y="153"/>
                    </a:cubicBezTo>
                    <a:cubicBezTo>
                      <a:pt x="828" y="98"/>
                      <a:pt x="578" y="38"/>
                      <a:pt x="347"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 name="Google Shape;4225;p57">
                <a:extLst>
                  <a:ext uri="{FF2B5EF4-FFF2-40B4-BE49-F238E27FC236}">
                    <a16:creationId xmlns:a16="http://schemas.microsoft.com/office/drawing/2014/main" id="{3C749706-086A-43FA-94AE-39692CAD27A0}"/>
                  </a:ext>
                </a:extLst>
              </p:cNvPr>
              <p:cNvSpPr/>
              <p:nvPr/>
            </p:nvSpPr>
            <p:spPr>
              <a:xfrm>
                <a:off x="7335384" y="2107780"/>
                <a:ext cx="128031" cy="22180"/>
              </a:xfrm>
              <a:custGeom>
                <a:avLst/>
                <a:gdLst/>
                <a:ahLst/>
                <a:cxnLst/>
                <a:rect l="l" t="t" r="r" b="b"/>
                <a:pathLst>
                  <a:path w="4566" h="791" extrusionOk="0">
                    <a:moveTo>
                      <a:pt x="4565" y="0"/>
                    </a:moveTo>
                    <a:cubicBezTo>
                      <a:pt x="4524" y="23"/>
                      <a:pt x="4487" y="23"/>
                      <a:pt x="4450" y="42"/>
                    </a:cubicBezTo>
                    <a:cubicBezTo>
                      <a:pt x="4353" y="60"/>
                      <a:pt x="4256" y="79"/>
                      <a:pt x="4159" y="97"/>
                    </a:cubicBezTo>
                    <a:cubicBezTo>
                      <a:pt x="3969" y="116"/>
                      <a:pt x="3757" y="116"/>
                      <a:pt x="3563" y="139"/>
                    </a:cubicBezTo>
                    <a:lnTo>
                      <a:pt x="2948" y="157"/>
                    </a:lnTo>
                    <a:cubicBezTo>
                      <a:pt x="2754" y="176"/>
                      <a:pt x="2542" y="176"/>
                      <a:pt x="2329" y="194"/>
                    </a:cubicBezTo>
                    <a:cubicBezTo>
                      <a:pt x="1909" y="213"/>
                      <a:pt x="1484" y="231"/>
                      <a:pt x="1040" y="254"/>
                    </a:cubicBezTo>
                    <a:cubicBezTo>
                      <a:pt x="827" y="273"/>
                      <a:pt x="619" y="291"/>
                      <a:pt x="388" y="291"/>
                    </a:cubicBezTo>
                    <a:lnTo>
                      <a:pt x="310" y="310"/>
                    </a:lnTo>
                    <a:lnTo>
                      <a:pt x="213" y="310"/>
                    </a:lnTo>
                    <a:cubicBezTo>
                      <a:pt x="176" y="328"/>
                      <a:pt x="134" y="328"/>
                      <a:pt x="116" y="347"/>
                    </a:cubicBezTo>
                    <a:cubicBezTo>
                      <a:pt x="79" y="370"/>
                      <a:pt x="42" y="407"/>
                      <a:pt x="19" y="444"/>
                    </a:cubicBezTo>
                    <a:cubicBezTo>
                      <a:pt x="19" y="462"/>
                      <a:pt x="0" y="504"/>
                      <a:pt x="0" y="522"/>
                    </a:cubicBezTo>
                    <a:lnTo>
                      <a:pt x="0" y="578"/>
                    </a:lnTo>
                    <a:cubicBezTo>
                      <a:pt x="19" y="638"/>
                      <a:pt x="42" y="656"/>
                      <a:pt x="60" y="693"/>
                    </a:cubicBezTo>
                    <a:cubicBezTo>
                      <a:pt x="79" y="716"/>
                      <a:pt x="97" y="716"/>
                      <a:pt x="116" y="735"/>
                    </a:cubicBezTo>
                    <a:cubicBezTo>
                      <a:pt x="116" y="735"/>
                      <a:pt x="134" y="735"/>
                      <a:pt x="134" y="753"/>
                    </a:cubicBezTo>
                    <a:lnTo>
                      <a:pt x="157" y="753"/>
                    </a:lnTo>
                    <a:cubicBezTo>
                      <a:pt x="194" y="772"/>
                      <a:pt x="231" y="772"/>
                      <a:pt x="250" y="790"/>
                    </a:cubicBezTo>
                    <a:lnTo>
                      <a:pt x="444" y="790"/>
                    </a:lnTo>
                    <a:lnTo>
                      <a:pt x="596" y="772"/>
                    </a:lnTo>
                    <a:lnTo>
                      <a:pt x="924" y="772"/>
                    </a:lnTo>
                    <a:cubicBezTo>
                      <a:pt x="1155" y="753"/>
                      <a:pt x="1368" y="753"/>
                      <a:pt x="1581" y="735"/>
                    </a:cubicBezTo>
                    <a:lnTo>
                      <a:pt x="2214" y="693"/>
                    </a:lnTo>
                    <a:lnTo>
                      <a:pt x="2523" y="675"/>
                    </a:lnTo>
                    <a:lnTo>
                      <a:pt x="2833" y="656"/>
                    </a:lnTo>
                    <a:cubicBezTo>
                      <a:pt x="3410" y="619"/>
                      <a:pt x="3988" y="578"/>
                      <a:pt x="4547" y="522"/>
                    </a:cubicBezTo>
                    <a:lnTo>
                      <a:pt x="4547" y="485"/>
                    </a:lnTo>
                    <a:lnTo>
                      <a:pt x="2833" y="559"/>
                    </a:lnTo>
                    <a:lnTo>
                      <a:pt x="2214" y="578"/>
                    </a:lnTo>
                    <a:lnTo>
                      <a:pt x="1581" y="601"/>
                    </a:lnTo>
                    <a:lnTo>
                      <a:pt x="924" y="619"/>
                    </a:lnTo>
                    <a:lnTo>
                      <a:pt x="596" y="638"/>
                    </a:lnTo>
                    <a:lnTo>
                      <a:pt x="273" y="638"/>
                    </a:lnTo>
                    <a:cubicBezTo>
                      <a:pt x="250" y="638"/>
                      <a:pt x="231" y="638"/>
                      <a:pt x="213" y="619"/>
                    </a:cubicBezTo>
                    <a:lnTo>
                      <a:pt x="194" y="619"/>
                    </a:lnTo>
                    <a:lnTo>
                      <a:pt x="194" y="601"/>
                    </a:lnTo>
                    <a:lnTo>
                      <a:pt x="176" y="601"/>
                    </a:lnTo>
                    <a:cubicBezTo>
                      <a:pt x="157" y="578"/>
                      <a:pt x="157" y="559"/>
                      <a:pt x="157" y="541"/>
                    </a:cubicBezTo>
                    <a:lnTo>
                      <a:pt x="134" y="522"/>
                    </a:lnTo>
                    <a:lnTo>
                      <a:pt x="157" y="504"/>
                    </a:lnTo>
                    <a:cubicBezTo>
                      <a:pt x="157" y="504"/>
                      <a:pt x="157" y="485"/>
                      <a:pt x="176" y="485"/>
                    </a:cubicBezTo>
                    <a:cubicBezTo>
                      <a:pt x="194" y="462"/>
                      <a:pt x="213" y="462"/>
                      <a:pt x="231" y="462"/>
                    </a:cubicBezTo>
                    <a:cubicBezTo>
                      <a:pt x="250" y="444"/>
                      <a:pt x="291" y="444"/>
                      <a:pt x="310" y="444"/>
                    </a:cubicBezTo>
                    <a:lnTo>
                      <a:pt x="388" y="444"/>
                    </a:lnTo>
                    <a:cubicBezTo>
                      <a:pt x="619" y="425"/>
                      <a:pt x="827" y="407"/>
                      <a:pt x="1058" y="388"/>
                    </a:cubicBezTo>
                    <a:cubicBezTo>
                      <a:pt x="1484" y="370"/>
                      <a:pt x="1909" y="328"/>
                      <a:pt x="2329" y="310"/>
                    </a:cubicBezTo>
                    <a:cubicBezTo>
                      <a:pt x="2542" y="291"/>
                      <a:pt x="2754" y="273"/>
                      <a:pt x="2948" y="254"/>
                    </a:cubicBezTo>
                    <a:lnTo>
                      <a:pt x="3563" y="194"/>
                    </a:lnTo>
                    <a:cubicBezTo>
                      <a:pt x="3757" y="176"/>
                      <a:pt x="3969" y="157"/>
                      <a:pt x="4159" y="139"/>
                    </a:cubicBezTo>
                    <a:cubicBezTo>
                      <a:pt x="4256" y="116"/>
                      <a:pt x="4353" y="79"/>
                      <a:pt x="4450" y="60"/>
                    </a:cubicBezTo>
                    <a:cubicBezTo>
                      <a:pt x="4487" y="42"/>
                      <a:pt x="4524" y="23"/>
                      <a:pt x="4565" y="23"/>
                    </a:cubicBezTo>
                    <a:lnTo>
                      <a:pt x="4565"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 name="Google Shape;4226;p57">
                <a:extLst>
                  <a:ext uri="{FF2B5EF4-FFF2-40B4-BE49-F238E27FC236}">
                    <a16:creationId xmlns:a16="http://schemas.microsoft.com/office/drawing/2014/main" id="{578AD930-A991-4E77-ACD5-D932133E8D19}"/>
                  </a:ext>
                </a:extLst>
              </p:cNvPr>
              <p:cNvSpPr/>
              <p:nvPr/>
            </p:nvSpPr>
            <p:spPr>
              <a:xfrm>
                <a:off x="7333309" y="2142886"/>
                <a:ext cx="129573" cy="28657"/>
              </a:xfrm>
              <a:custGeom>
                <a:avLst/>
                <a:gdLst/>
                <a:ahLst/>
                <a:cxnLst/>
                <a:rect l="l" t="t" r="r" b="b"/>
                <a:pathLst>
                  <a:path w="4621" h="1022" extrusionOk="0">
                    <a:moveTo>
                      <a:pt x="4621" y="0"/>
                    </a:moveTo>
                    <a:cubicBezTo>
                      <a:pt x="4367" y="79"/>
                      <a:pt x="4099" y="157"/>
                      <a:pt x="3849" y="250"/>
                    </a:cubicBezTo>
                    <a:cubicBezTo>
                      <a:pt x="3424" y="407"/>
                      <a:pt x="2981" y="559"/>
                      <a:pt x="2519" y="559"/>
                    </a:cubicBezTo>
                    <a:cubicBezTo>
                      <a:pt x="2195" y="559"/>
                      <a:pt x="1867" y="481"/>
                      <a:pt x="1558" y="407"/>
                    </a:cubicBezTo>
                    <a:cubicBezTo>
                      <a:pt x="1424" y="365"/>
                      <a:pt x="1290" y="328"/>
                      <a:pt x="1156" y="310"/>
                    </a:cubicBezTo>
                    <a:cubicBezTo>
                      <a:pt x="913" y="257"/>
                      <a:pt x="687" y="227"/>
                      <a:pt x="479" y="227"/>
                    </a:cubicBezTo>
                    <a:cubicBezTo>
                      <a:pt x="307" y="227"/>
                      <a:pt x="147" y="247"/>
                      <a:pt x="0" y="291"/>
                    </a:cubicBezTo>
                    <a:lnTo>
                      <a:pt x="0" y="388"/>
                    </a:lnTo>
                    <a:cubicBezTo>
                      <a:pt x="153" y="340"/>
                      <a:pt x="326" y="316"/>
                      <a:pt x="516" y="316"/>
                    </a:cubicBezTo>
                    <a:cubicBezTo>
                      <a:pt x="706" y="316"/>
                      <a:pt x="913" y="340"/>
                      <a:pt x="1132" y="388"/>
                    </a:cubicBezTo>
                    <a:cubicBezTo>
                      <a:pt x="1271" y="407"/>
                      <a:pt x="1405" y="444"/>
                      <a:pt x="1539" y="481"/>
                    </a:cubicBezTo>
                    <a:cubicBezTo>
                      <a:pt x="1867" y="559"/>
                      <a:pt x="2195" y="656"/>
                      <a:pt x="2519" y="656"/>
                    </a:cubicBezTo>
                    <a:cubicBezTo>
                      <a:pt x="2579" y="656"/>
                      <a:pt x="2616" y="638"/>
                      <a:pt x="2657" y="638"/>
                    </a:cubicBezTo>
                    <a:lnTo>
                      <a:pt x="2713" y="638"/>
                    </a:lnTo>
                    <a:cubicBezTo>
                      <a:pt x="2482" y="753"/>
                      <a:pt x="2195" y="809"/>
                      <a:pt x="1849" y="827"/>
                    </a:cubicBezTo>
                    <a:cubicBezTo>
                      <a:pt x="1784" y="835"/>
                      <a:pt x="1719" y="838"/>
                      <a:pt x="1655" y="838"/>
                    </a:cubicBezTo>
                    <a:cubicBezTo>
                      <a:pt x="1526" y="838"/>
                      <a:pt x="1397" y="827"/>
                      <a:pt x="1271" y="827"/>
                    </a:cubicBezTo>
                    <a:lnTo>
                      <a:pt x="730" y="827"/>
                    </a:lnTo>
                    <a:cubicBezTo>
                      <a:pt x="462" y="827"/>
                      <a:pt x="231" y="869"/>
                      <a:pt x="19" y="943"/>
                    </a:cubicBezTo>
                    <a:lnTo>
                      <a:pt x="19" y="1021"/>
                    </a:lnTo>
                    <a:cubicBezTo>
                      <a:pt x="231" y="943"/>
                      <a:pt x="462" y="924"/>
                      <a:pt x="730" y="906"/>
                    </a:cubicBezTo>
                    <a:lnTo>
                      <a:pt x="1271" y="906"/>
                    </a:lnTo>
                    <a:cubicBezTo>
                      <a:pt x="1397" y="906"/>
                      <a:pt x="1526" y="914"/>
                      <a:pt x="1655" y="914"/>
                    </a:cubicBezTo>
                    <a:cubicBezTo>
                      <a:pt x="1719" y="914"/>
                      <a:pt x="1784" y="912"/>
                      <a:pt x="1849" y="906"/>
                    </a:cubicBezTo>
                    <a:cubicBezTo>
                      <a:pt x="2269" y="887"/>
                      <a:pt x="2616" y="790"/>
                      <a:pt x="2907" y="619"/>
                    </a:cubicBezTo>
                    <a:cubicBezTo>
                      <a:pt x="3235" y="559"/>
                      <a:pt x="3558" y="444"/>
                      <a:pt x="3868" y="328"/>
                    </a:cubicBezTo>
                    <a:cubicBezTo>
                      <a:pt x="4117" y="231"/>
                      <a:pt x="4367" y="157"/>
                      <a:pt x="4621" y="79"/>
                    </a:cubicBezTo>
                    <a:lnTo>
                      <a:pt x="4621"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 name="Google Shape;4227;p57">
                <a:extLst>
                  <a:ext uri="{FF2B5EF4-FFF2-40B4-BE49-F238E27FC236}">
                    <a16:creationId xmlns:a16="http://schemas.microsoft.com/office/drawing/2014/main" id="{77A468A1-317D-4F7B-8409-F1CE17531E94}"/>
                  </a:ext>
                </a:extLst>
              </p:cNvPr>
              <p:cNvSpPr/>
              <p:nvPr/>
            </p:nvSpPr>
            <p:spPr>
              <a:xfrm>
                <a:off x="7333813" y="2176422"/>
                <a:ext cx="116114" cy="30732"/>
              </a:xfrm>
              <a:custGeom>
                <a:avLst/>
                <a:gdLst/>
                <a:ahLst/>
                <a:cxnLst/>
                <a:rect l="l" t="t" r="r" b="b"/>
                <a:pathLst>
                  <a:path w="4141" h="1096" extrusionOk="0">
                    <a:moveTo>
                      <a:pt x="3734" y="1"/>
                    </a:moveTo>
                    <a:cubicBezTo>
                      <a:pt x="3656" y="1"/>
                      <a:pt x="3563" y="19"/>
                      <a:pt x="3485" y="38"/>
                    </a:cubicBezTo>
                    <a:cubicBezTo>
                      <a:pt x="3388" y="56"/>
                      <a:pt x="3309" y="93"/>
                      <a:pt x="3235" y="135"/>
                    </a:cubicBezTo>
                    <a:cubicBezTo>
                      <a:pt x="3157" y="172"/>
                      <a:pt x="3078" y="190"/>
                      <a:pt x="3004" y="232"/>
                    </a:cubicBezTo>
                    <a:cubicBezTo>
                      <a:pt x="2926" y="269"/>
                      <a:pt x="2847" y="287"/>
                      <a:pt x="2773" y="306"/>
                    </a:cubicBezTo>
                    <a:cubicBezTo>
                      <a:pt x="2755" y="324"/>
                      <a:pt x="2732" y="324"/>
                      <a:pt x="2713" y="324"/>
                    </a:cubicBezTo>
                    <a:lnTo>
                      <a:pt x="2639" y="347"/>
                    </a:lnTo>
                    <a:lnTo>
                      <a:pt x="2616" y="347"/>
                    </a:lnTo>
                    <a:lnTo>
                      <a:pt x="2579" y="366"/>
                    </a:lnTo>
                    <a:lnTo>
                      <a:pt x="2524" y="366"/>
                    </a:lnTo>
                    <a:cubicBezTo>
                      <a:pt x="2482" y="384"/>
                      <a:pt x="2445" y="384"/>
                      <a:pt x="2385" y="384"/>
                    </a:cubicBezTo>
                    <a:cubicBezTo>
                      <a:pt x="2348" y="403"/>
                      <a:pt x="2311" y="403"/>
                      <a:pt x="2270" y="403"/>
                    </a:cubicBezTo>
                    <a:cubicBezTo>
                      <a:pt x="2099" y="421"/>
                      <a:pt x="1923" y="440"/>
                      <a:pt x="1752" y="440"/>
                    </a:cubicBezTo>
                    <a:lnTo>
                      <a:pt x="1230" y="440"/>
                    </a:lnTo>
                    <a:cubicBezTo>
                      <a:pt x="1059" y="463"/>
                      <a:pt x="883" y="463"/>
                      <a:pt x="712" y="481"/>
                    </a:cubicBezTo>
                    <a:cubicBezTo>
                      <a:pt x="537" y="500"/>
                      <a:pt x="347" y="537"/>
                      <a:pt x="172" y="597"/>
                    </a:cubicBezTo>
                    <a:cubicBezTo>
                      <a:pt x="116" y="615"/>
                      <a:pt x="56" y="615"/>
                      <a:pt x="1" y="634"/>
                    </a:cubicBezTo>
                    <a:lnTo>
                      <a:pt x="1" y="652"/>
                    </a:lnTo>
                    <a:cubicBezTo>
                      <a:pt x="56" y="652"/>
                      <a:pt x="116" y="634"/>
                      <a:pt x="172" y="615"/>
                    </a:cubicBezTo>
                    <a:cubicBezTo>
                      <a:pt x="347" y="579"/>
                      <a:pt x="537" y="537"/>
                      <a:pt x="712" y="537"/>
                    </a:cubicBezTo>
                    <a:cubicBezTo>
                      <a:pt x="886" y="518"/>
                      <a:pt x="1059" y="514"/>
                      <a:pt x="1232" y="514"/>
                    </a:cubicBezTo>
                    <a:cubicBezTo>
                      <a:pt x="1406" y="514"/>
                      <a:pt x="1579" y="518"/>
                      <a:pt x="1752" y="518"/>
                    </a:cubicBezTo>
                    <a:cubicBezTo>
                      <a:pt x="1923" y="518"/>
                      <a:pt x="2099" y="500"/>
                      <a:pt x="2270" y="481"/>
                    </a:cubicBezTo>
                    <a:lnTo>
                      <a:pt x="2408" y="481"/>
                    </a:lnTo>
                    <a:cubicBezTo>
                      <a:pt x="2445" y="463"/>
                      <a:pt x="2482" y="463"/>
                      <a:pt x="2524" y="463"/>
                    </a:cubicBezTo>
                    <a:lnTo>
                      <a:pt x="2598" y="440"/>
                    </a:lnTo>
                    <a:lnTo>
                      <a:pt x="2616" y="440"/>
                    </a:lnTo>
                    <a:lnTo>
                      <a:pt x="2658" y="421"/>
                    </a:lnTo>
                    <a:lnTo>
                      <a:pt x="2713" y="421"/>
                    </a:lnTo>
                    <a:cubicBezTo>
                      <a:pt x="2732" y="403"/>
                      <a:pt x="2755" y="403"/>
                      <a:pt x="2773" y="403"/>
                    </a:cubicBezTo>
                    <a:cubicBezTo>
                      <a:pt x="2829" y="384"/>
                      <a:pt x="2870" y="366"/>
                      <a:pt x="2907" y="366"/>
                    </a:cubicBezTo>
                    <a:cubicBezTo>
                      <a:pt x="2926" y="347"/>
                      <a:pt x="2944" y="347"/>
                      <a:pt x="2963" y="347"/>
                    </a:cubicBezTo>
                    <a:lnTo>
                      <a:pt x="3023" y="306"/>
                    </a:lnTo>
                    <a:cubicBezTo>
                      <a:pt x="3101" y="287"/>
                      <a:pt x="3175" y="250"/>
                      <a:pt x="3254" y="209"/>
                    </a:cubicBezTo>
                    <a:cubicBezTo>
                      <a:pt x="3332" y="172"/>
                      <a:pt x="3406" y="153"/>
                      <a:pt x="3503" y="135"/>
                    </a:cubicBezTo>
                    <a:cubicBezTo>
                      <a:pt x="3563" y="93"/>
                      <a:pt x="3656" y="93"/>
                      <a:pt x="3716" y="93"/>
                    </a:cubicBezTo>
                    <a:cubicBezTo>
                      <a:pt x="3794" y="93"/>
                      <a:pt x="3868" y="116"/>
                      <a:pt x="3928" y="172"/>
                    </a:cubicBezTo>
                    <a:cubicBezTo>
                      <a:pt x="3984" y="209"/>
                      <a:pt x="4025" y="269"/>
                      <a:pt x="4044" y="347"/>
                    </a:cubicBezTo>
                    <a:cubicBezTo>
                      <a:pt x="4062" y="384"/>
                      <a:pt x="4062" y="421"/>
                      <a:pt x="4062" y="463"/>
                    </a:cubicBezTo>
                    <a:cubicBezTo>
                      <a:pt x="4062" y="500"/>
                      <a:pt x="4044" y="537"/>
                      <a:pt x="4025" y="555"/>
                    </a:cubicBezTo>
                    <a:cubicBezTo>
                      <a:pt x="3984" y="634"/>
                      <a:pt x="3928" y="694"/>
                      <a:pt x="3868" y="731"/>
                    </a:cubicBezTo>
                    <a:cubicBezTo>
                      <a:pt x="3831" y="749"/>
                      <a:pt x="3794" y="768"/>
                      <a:pt x="3753" y="786"/>
                    </a:cubicBezTo>
                    <a:cubicBezTo>
                      <a:pt x="3734" y="810"/>
                      <a:pt x="3716" y="810"/>
                      <a:pt x="3697" y="828"/>
                    </a:cubicBezTo>
                    <a:cubicBezTo>
                      <a:pt x="3679" y="828"/>
                      <a:pt x="3656" y="828"/>
                      <a:pt x="3637" y="846"/>
                    </a:cubicBezTo>
                    <a:cubicBezTo>
                      <a:pt x="3563" y="865"/>
                      <a:pt x="3485" y="902"/>
                      <a:pt x="3406" y="925"/>
                    </a:cubicBezTo>
                    <a:cubicBezTo>
                      <a:pt x="3332" y="944"/>
                      <a:pt x="3254" y="962"/>
                      <a:pt x="3175" y="980"/>
                    </a:cubicBezTo>
                    <a:cubicBezTo>
                      <a:pt x="3138" y="999"/>
                      <a:pt x="3101" y="999"/>
                      <a:pt x="3060" y="999"/>
                    </a:cubicBezTo>
                    <a:lnTo>
                      <a:pt x="2986" y="1017"/>
                    </a:lnTo>
                    <a:lnTo>
                      <a:pt x="2926" y="1017"/>
                    </a:lnTo>
                    <a:cubicBezTo>
                      <a:pt x="2847" y="1017"/>
                      <a:pt x="2773" y="1041"/>
                      <a:pt x="2695" y="1041"/>
                    </a:cubicBezTo>
                    <a:cubicBezTo>
                      <a:pt x="2639" y="1017"/>
                      <a:pt x="2598" y="1017"/>
                      <a:pt x="2561" y="1017"/>
                    </a:cubicBezTo>
                    <a:lnTo>
                      <a:pt x="2445" y="1017"/>
                    </a:lnTo>
                    <a:cubicBezTo>
                      <a:pt x="2270" y="999"/>
                      <a:pt x="2117" y="944"/>
                      <a:pt x="1965" y="902"/>
                    </a:cubicBezTo>
                    <a:cubicBezTo>
                      <a:pt x="1789" y="865"/>
                      <a:pt x="1637" y="828"/>
                      <a:pt x="1461" y="810"/>
                    </a:cubicBezTo>
                    <a:lnTo>
                      <a:pt x="1193" y="810"/>
                    </a:lnTo>
                    <a:cubicBezTo>
                      <a:pt x="1156" y="828"/>
                      <a:pt x="1114" y="828"/>
                      <a:pt x="1059" y="846"/>
                    </a:cubicBezTo>
                    <a:cubicBezTo>
                      <a:pt x="1114" y="846"/>
                      <a:pt x="1156" y="828"/>
                      <a:pt x="1193" y="828"/>
                    </a:cubicBezTo>
                    <a:cubicBezTo>
                      <a:pt x="1290" y="828"/>
                      <a:pt x="1369" y="828"/>
                      <a:pt x="1442" y="846"/>
                    </a:cubicBezTo>
                    <a:cubicBezTo>
                      <a:pt x="1618" y="865"/>
                      <a:pt x="1789" y="902"/>
                      <a:pt x="1946" y="962"/>
                    </a:cubicBezTo>
                    <a:cubicBezTo>
                      <a:pt x="2099" y="999"/>
                      <a:pt x="2270" y="1041"/>
                      <a:pt x="2427" y="1078"/>
                    </a:cubicBezTo>
                    <a:cubicBezTo>
                      <a:pt x="2482" y="1078"/>
                      <a:pt x="2542" y="1078"/>
                      <a:pt x="2579" y="1096"/>
                    </a:cubicBezTo>
                    <a:lnTo>
                      <a:pt x="3388" y="1017"/>
                    </a:lnTo>
                    <a:cubicBezTo>
                      <a:pt x="3406" y="999"/>
                      <a:pt x="3406" y="999"/>
                      <a:pt x="3425" y="999"/>
                    </a:cubicBezTo>
                    <a:cubicBezTo>
                      <a:pt x="3503" y="980"/>
                      <a:pt x="3582" y="944"/>
                      <a:pt x="3656" y="925"/>
                    </a:cubicBezTo>
                    <a:cubicBezTo>
                      <a:pt x="3679" y="902"/>
                      <a:pt x="3716" y="902"/>
                      <a:pt x="3734" y="902"/>
                    </a:cubicBezTo>
                    <a:cubicBezTo>
                      <a:pt x="3753" y="883"/>
                      <a:pt x="3771" y="883"/>
                      <a:pt x="3794" y="865"/>
                    </a:cubicBezTo>
                    <a:cubicBezTo>
                      <a:pt x="3831" y="846"/>
                      <a:pt x="3868" y="828"/>
                      <a:pt x="3910" y="810"/>
                    </a:cubicBezTo>
                    <a:cubicBezTo>
                      <a:pt x="3947" y="786"/>
                      <a:pt x="3965" y="749"/>
                      <a:pt x="4002" y="712"/>
                    </a:cubicBezTo>
                    <a:cubicBezTo>
                      <a:pt x="4044" y="694"/>
                      <a:pt x="4081" y="652"/>
                      <a:pt x="4099" y="597"/>
                    </a:cubicBezTo>
                    <a:cubicBezTo>
                      <a:pt x="4118" y="555"/>
                      <a:pt x="4141" y="500"/>
                      <a:pt x="4141" y="463"/>
                    </a:cubicBezTo>
                    <a:cubicBezTo>
                      <a:pt x="4141" y="403"/>
                      <a:pt x="4141" y="347"/>
                      <a:pt x="4118" y="306"/>
                    </a:cubicBezTo>
                    <a:cubicBezTo>
                      <a:pt x="4099" y="209"/>
                      <a:pt x="4044" y="135"/>
                      <a:pt x="3984" y="93"/>
                    </a:cubicBezTo>
                    <a:cubicBezTo>
                      <a:pt x="3910" y="38"/>
                      <a:pt x="3813" y="19"/>
                      <a:pt x="3734" y="1"/>
                    </a:cubicBez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 name="Google Shape;4228;p57">
                <a:extLst>
                  <a:ext uri="{FF2B5EF4-FFF2-40B4-BE49-F238E27FC236}">
                    <a16:creationId xmlns:a16="http://schemas.microsoft.com/office/drawing/2014/main" id="{91FFE0BB-C41D-4D13-84E4-5F6A71CCFD99}"/>
                  </a:ext>
                </a:extLst>
              </p:cNvPr>
              <p:cNvSpPr/>
              <p:nvPr/>
            </p:nvSpPr>
            <p:spPr>
              <a:xfrm>
                <a:off x="7375929" y="2044662"/>
                <a:ext cx="48089" cy="10795"/>
              </a:xfrm>
              <a:custGeom>
                <a:avLst/>
                <a:gdLst/>
                <a:ahLst/>
                <a:cxnLst/>
                <a:rect l="l" t="t" r="r" b="b"/>
                <a:pathLst>
                  <a:path w="1715" h="385" extrusionOk="0">
                    <a:moveTo>
                      <a:pt x="1" y="1"/>
                    </a:moveTo>
                    <a:lnTo>
                      <a:pt x="1" y="116"/>
                    </a:lnTo>
                    <a:lnTo>
                      <a:pt x="1" y="250"/>
                    </a:lnTo>
                    <a:lnTo>
                      <a:pt x="19" y="384"/>
                    </a:lnTo>
                    <a:lnTo>
                      <a:pt x="1521" y="366"/>
                    </a:lnTo>
                    <a:lnTo>
                      <a:pt x="1715" y="366"/>
                    </a:lnTo>
                    <a:lnTo>
                      <a:pt x="171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 name="Google Shape;4229;p57">
                <a:extLst>
                  <a:ext uri="{FF2B5EF4-FFF2-40B4-BE49-F238E27FC236}">
                    <a16:creationId xmlns:a16="http://schemas.microsoft.com/office/drawing/2014/main" id="{BEA63DEA-6A6B-4D6E-995D-922066547E0C}"/>
                  </a:ext>
                </a:extLst>
              </p:cNvPr>
              <p:cNvSpPr/>
              <p:nvPr/>
            </p:nvSpPr>
            <p:spPr>
              <a:xfrm>
                <a:off x="7376462" y="2119697"/>
                <a:ext cx="46911" cy="12450"/>
              </a:xfrm>
              <a:custGeom>
                <a:avLst/>
                <a:gdLst/>
                <a:ahLst/>
                <a:cxnLst/>
                <a:rect l="l" t="t" r="r" b="b"/>
                <a:pathLst>
                  <a:path w="1673" h="444" extrusionOk="0">
                    <a:moveTo>
                      <a:pt x="1673" y="0"/>
                    </a:moveTo>
                    <a:lnTo>
                      <a:pt x="1520" y="19"/>
                    </a:lnTo>
                    <a:lnTo>
                      <a:pt x="0" y="79"/>
                    </a:lnTo>
                    <a:lnTo>
                      <a:pt x="0" y="194"/>
                    </a:lnTo>
                    <a:lnTo>
                      <a:pt x="0" y="310"/>
                    </a:lnTo>
                    <a:lnTo>
                      <a:pt x="0" y="444"/>
                    </a:lnTo>
                    <a:lnTo>
                      <a:pt x="1483" y="365"/>
                    </a:lnTo>
                    <a:lnTo>
                      <a:pt x="1673" y="365"/>
                    </a:lnTo>
                    <a:lnTo>
                      <a:pt x="1673"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 name="Google Shape;4230;p57">
                <a:extLst>
                  <a:ext uri="{FF2B5EF4-FFF2-40B4-BE49-F238E27FC236}">
                    <a16:creationId xmlns:a16="http://schemas.microsoft.com/office/drawing/2014/main" id="{47E4D7E7-511C-4010-A8C4-01BE3731EDC0}"/>
                  </a:ext>
                </a:extLst>
              </p:cNvPr>
              <p:cNvSpPr/>
              <p:nvPr/>
            </p:nvSpPr>
            <p:spPr>
              <a:xfrm>
                <a:off x="7376967" y="2192629"/>
                <a:ext cx="46406" cy="14020"/>
              </a:xfrm>
              <a:custGeom>
                <a:avLst/>
                <a:gdLst/>
                <a:ahLst/>
                <a:cxnLst/>
                <a:rect l="l" t="t" r="r" b="b"/>
                <a:pathLst>
                  <a:path w="1655" h="500" extrusionOk="0">
                    <a:moveTo>
                      <a:pt x="1655" y="1"/>
                    </a:moveTo>
                    <a:lnTo>
                      <a:pt x="1484" y="19"/>
                    </a:lnTo>
                    <a:lnTo>
                      <a:pt x="1" y="134"/>
                    </a:lnTo>
                    <a:lnTo>
                      <a:pt x="1" y="232"/>
                    </a:lnTo>
                    <a:lnTo>
                      <a:pt x="1" y="347"/>
                    </a:lnTo>
                    <a:lnTo>
                      <a:pt x="1" y="500"/>
                    </a:lnTo>
                    <a:lnTo>
                      <a:pt x="1465" y="366"/>
                    </a:lnTo>
                    <a:lnTo>
                      <a:pt x="1655" y="347"/>
                    </a:lnTo>
                    <a:lnTo>
                      <a:pt x="1655"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 name="Google Shape;4231;p57">
                <a:extLst>
                  <a:ext uri="{FF2B5EF4-FFF2-40B4-BE49-F238E27FC236}">
                    <a16:creationId xmlns:a16="http://schemas.microsoft.com/office/drawing/2014/main" id="{91443A00-A510-48D1-93BC-CFFDCE4AE5F7}"/>
                  </a:ext>
                </a:extLst>
              </p:cNvPr>
              <p:cNvSpPr/>
              <p:nvPr/>
            </p:nvSpPr>
            <p:spPr>
              <a:xfrm>
                <a:off x="7375929" y="2044662"/>
                <a:ext cx="43686" cy="7038"/>
              </a:xfrm>
              <a:custGeom>
                <a:avLst/>
                <a:gdLst/>
                <a:ahLst/>
                <a:cxnLst/>
                <a:rect l="l" t="t" r="r" b="b"/>
                <a:pathLst>
                  <a:path w="1558" h="251" extrusionOk="0">
                    <a:moveTo>
                      <a:pt x="1" y="1"/>
                    </a:moveTo>
                    <a:lnTo>
                      <a:pt x="1" y="116"/>
                    </a:lnTo>
                    <a:lnTo>
                      <a:pt x="1" y="250"/>
                    </a:lnTo>
                    <a:lnTo>
                      <a:pt x="1345" y="232"/>
                    </a:lnTo>
                    <a:lnTo>
                      <a:pt x="1539" y="232"/>
                    </a:lnTo>
                    <a:lnTo>
                      <a:pt x="1558"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 name="Google Shape;4232;p57">
                <a:extLst>
                  <a:ext uri="{FF2B5EF4-FFF2-40B4-BE49-F238E27FC236}">
                    <a16:creationId xmlns:a16="http://schemas.microsoft.com/office/drawing/2014/main" id="{94149FC3-DF62-44FE-BAA3-4AC344BE4D6F}"/>
                  </a:ext>
                </a:extLst>
              </p:cNvPr>
              <p:cNvSpPr/>
              <p:nvPr/>
            </p:nvSpPr>
            <p:spPr>
              <a:xfrm>
                <a:off x="7376462" y="2120201"/>
                <a:ext cx="42649" cy="8188"/>
              </a:xfrm>
              <a:custGeom>
                <a:avLst/>
                <a:gdLst/>
                <a:ahLst/>
                <a:cxnLst/>
                <a:rect l="l" t="t" r="r" b="b"/>
                <a:pathLst>
                  <a:path w="1521" h="292" extrusionOk="0">
                    <a:moveTo>
                      <a:pt x="1520" y="1"/>
                    </a:moveTo>
                    <a:lnTo>
                      <a:pt x="0" y="61"/>
                    </a:lnTo>
                    <a:lnTo>
                      <a:pt x="0" y="176"/>
                    </a:lnTo>
                    <a:lnTo>
                      <a:pt x="0" y="292"/>
                    </a:lnTo>
                    <a:lnTo>
                      <a:pt x="1326" y="213"/>
                    </a:lnTo>
                    <a:lnTo>
                      <a:pt x="1520" y="213"/>
                    </a:lnTo>
                    <a:lnTo>
                      <a:pt x="1520"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 name="Google Shape;4233;p57">
                <a:extLst>
                  <a:ext uri="{FF2B5EF4-FFF2-40B4-BE49-F238E27FC236}">
                    <a16:creationId xmlns:a16="http://schemas.microsoft.com/office/drawing/2014/main" id="{CB421669-CDD7-4C56-A61E-3B32A3674BC4}"/>
                  </a:ext>
                </a:extLst>
              </p:cNvPr>
              <p:cNvSpPr/>
              <p:nvPr/>
            </p:nvSpPr>
            <p:spPr>
              <a:xfrm>
                <a:off x="7376967" y="2193133"/>
                <a:ext cx="41611" cy="9253"/>
              </a:xfrm>
              <a:custGeom>
                <a:avLst/>
                <a:gdLst/>
                <a:ahLst/>
                <a:cxnLst/>
                <a:rect l="l" t="t" r="r" b="b"/>
                <a:pathLst>
                  <a:path w="1484" h="330" extrusionOk="0">
                    <a:moveTo>
                      <a:pt x="1484" y="1"/>
                    </a:moveTo>
                    <a:lnTo>
                      <a:pt x="1" y="116"/>
                    </a:lnTo>
                    <a:lnTo>
                      <a:pt x="1" y="214"/>
                    </a:lnTo>
                    <a:lnTo>
                      <a:pt x="1" y="329"/>
                    </a:lnTo>
                    <a:lnTo>
                      <a:pt x="1290" y="214"/>
                    </a:lnTo>
                    <a:lnTo>
                      <a:pt x="1484" y="190"/>
                    </a:lnTo>
                    <a:lnTo>
                      <a:pt x="1484"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 name="Google Shape;4234;p57">
                <a:extLst>
                  <a:ext uri="{FF2B5EF4-FFF2-40B4-BE49-F238E27FC236}">
                    <a16:creationId xmlns:a16="http://schemas.microsoft.com/office/drawing/2014/main" id="{69D062D3-9895-45FC-AA17-B69BB675B527}"/>
                  </a:ext>
                </a:extLst>
              </p:cNvPr>
              <p:cNvSpPr/>
              <p:nvPr/>
            </p:nvSpPr>
            <p:spPr>
              <a:xfrm>
                <a:off x="7286790" y="2094797"/>
                <a:ext cx="41107" cy="19488"/>
              </a:xfrm>
              <a:custGeom>
                <a:avLst/>
                <a:gdLst/>
                <a:ahLst/>
                <a:cxnLst/>
                <a:rect l="l" t="t" r="r" b="b"/>
                <a:pathLst>
                  <a:path w="1466" h="695" extrusionOk="0">
                    <a:moveTo>
                      <a:pt x="1465" y="1"/>
                    </a:moveTo>
                    <a:cubicBezTo>
                      <a:pt x="1197" y="80"/>
                      <a:pt x="943" y="158"/>
                      <a:pt x="712" y="274"/>
                    </a:cubicBezTo>
                    <a:cubicBezTo>
                      <a:pt x="463" y="389"/>
                      <a:pt x="232" y="523"/>
                      <a:pt x="1" y="694"/>
                    </a:cubicBezTo>
                    <a:lnTo>
                      <a:pt x="98" y="639"/>
                    </a:lnTo>
                    <a:cubicBezTo>
                      <a:pt x="116" y="639"/>
                      <a:pt x="135" y="620"/>
                      <a:pt x="135" y="620"/>
                    </a:cubicBezTo>
                    <a:lnTo>
                      <a:pt x="195" y="602"/>
                    </a:lnTo>
                    <a:cubicBezTo>
                      <a:pt x="213" y="579"/>
                      <a:pt x="250" y="560"/>
                      <a:pt x="273" y="542"/>
                    </a:cubicBezTo>
                    <a:lnTo>
                      <a:pt x="366" y="505"/>
                    </a:lnTo>
                    <a:cubicBezTo>
                      <a:pt x="481" y="426"/>
                      <a:pt x="597" y="371"/>
                      <a:pt x="735" y="329"/>
                    </a:cubicBezTo>
                    <a:cubicBezTo>
                      <a:pt x="754" y="311"/>
                      <a:pt x="791" y="292"/>
                      <a:pt x="828" y="292"/>
                    </a:cubicBezTo>
                    <a:lnTo>
                      <a:pt x="925" y="255"/>
                    </a:lnTo>
                    <a:lnTo>
                      <a:pt x="1022" y="214"/>
                    </a:lnTo>
                    <a:lnTo>
                      <a:pt x="1059" y="195"/>
                    </a:lnTo>
                    <a:lnTo>
                      <a:pt x="1100" y="195"/>
                    </a:lnTo>
                    <a:cubicBezTo>
                      <a:pt x="1234" y="158"/>
                      <a:pt x="1350" y="116"/>
                      <a:pt x="1465" y="98"/>
                    </a:cubicBezTo>
                    <a:lnTo>
                      <a:pt x="1465" y="1"/>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 name="Google Shape;4235;p57">
                <a:extLst>
                  <a:ext uri="{FF2B5EF4-FFF2-40B4-BE49-F238E27FC236}">
                    <a16:creationId xmlns:a16="http://schemas.microsoft.com/office/drawing/2014/main" id="{CCEA1C31-EE70-45C9-B872-AFA6DA52CE35}"/>
                  </a:ext>
                </a:extLst>
              </p:cNvPr>
              <p:cNvSpPr/>
              <p:nvPr/>
            </p:nvSpPr>
            <p:spPr>
              <a:xfrm>
                <a:off x="7214503" y="2206116"/>
                <a:ext cx="115581" cy="19964"/>
              </a:xfrm>
              <a:custGeom>
                <a:avLst/>
                <a:gdLst/>
                <a:ahLst/>
                <a:cxnLst/>
                <a:rect l="l" t="t" r="r" b="b"/>
                <a:pathLst>
                  <a:path w="4122" h="712" extrusionOk="0">
                    <a:moveTo>
                      <a:pt x="0" y="0"/>
                    </a:moveTo>
                    <a:lnTo>
                      <a:pt x="0" y="250"/>
                    </a:lnTo>
                    <a:lnTo>
                      <a:pt x="4122" y="712"/>
                    </a:lnTo>
                    <a:lnTo>
                      <a:pt x="4122" y="462"/>
                    </a:lnTo>
                    <a:lnTo>
                      <a:pt x="0"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 name="Google Shape;4236;p57">
                <a:extLst>
                  <a:ext uri="{FF2B5EF4-FFF2-40B4-BE49-F238E27FC236}">
                    <a16:creationId xmlns:a16="http://schemas.microsoft.com/office/drawing/2014/main" id="{2C29E862-5C38-450A-848B-577D4D60A09D}"/>
                  </a:ext>
                </a:extLst>
              </p:cNvPr>
              <p:cNvSpPr/>
              <p:nvPr/>
            </p:nvSpPr>
            <p:spPr>
              <a:xfrm>
                <a:off x="7350525" y="2206116"/>
                <a:ext cx="106917" cy="10767"/>
              </a:xfrm>
              <a:custGeom>
                <a:avLst/>
                <a:gdLst/>
                <a:ahLst/>
                <a:cxnLst/>
                <a:rect l="l" t="t" r="r" b="b"/>
                <a:pathLst>
                  <a:path w="3813" h="384" extrusionOk="0">
                    <a:moveTo>
                      <a:pt x="1" y="384"/>
                    </a:moveTo>
                    <a:lnTo>
                      <a:pt x="3813"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4237;p57">
                <a:extLst>
                  <a:ext uri="{FF2B5EF4-FFF2-40B4-BE49-F238E27FC236}">
                    <a16:creationId xmlns:a16="http://schemas.microsoft.com/office/drawing/2014/main" id="{54594CF5-D895-4C8E-AFD8-E75C5F423AA3}"/>
                  </a:ext>
                </a:extLst>
              </p:cNvPr>
              <p:cNvSpPr/>
              <p:nvPr/>
            </p:nvSpPr>
            <p:spPr>
              <a:xfrm>
                <a:off x="7350020" y="2205583"/>
                <a:ext cx="107954" cy="11833"/>
              </a:xfrm>
              <a:custGeom>
                <a:avLst/>
                <a:gdLst/>
                <a:ahLst/>
                <a:cxnLst/>
                <a:rect l="l" t="t" r="r" b="b"/>
                <a:pathLst>
                  <a:path w="3850" h="422" extrusionOk="0">
                    <a:moveTo>
                      <a:pt x="3831" y="1"/>
                    </a:moveTo>
                    <a:lnTo>
                      <a:pt x="19" y="384"/>
                    </a:lnTo>
                    <a:cubicBezTo>
                      <a:pt x="0" y="384"/>
                      <a:pt x="0" y="403"/>
                      <a:pt x="0" y="403"/>
                    </a:cubicBezTo>
                    <a:lnTo>
                      <a:pt x="19" y="421"/>
                    </a:lnTo>
                    <a:lnTo>
                      <a:pt x="3831" y="38"/>
                    </a:lnTo>
                    <a:cubicBezTo>
                      <a:pt x="3849" y="38"/>
                      <a:pt x="3849" y="38"/>
                      <a:pt x="3849" y="19"/>
                    </a:cubicBezTo>
                    <a:cubicBezTo>
                      <a:pt x="3849" y="19"/>
                      <a:pt x="3849" y="1"/>
                      <a:pt x="3831" y="1"/>
                    </a:cubicBezTo>
                    <a:close/>
                  </a:path>
                </a:pathLst>
              </a:custGeom>
              <a:solidFill>
                <a:srgbClr val="0000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4238;p57">
                <a:extLst>
                  <a:ext uri="{FF2B5EF4-FFF2-40B4-BE49-F238E27FC236}">
                    <a16:creationId xmlns:a16="http://schemas.microsoft.com/office/drawing/2014/main" id="{7633CFF0-0B72-420F-9315-629469B20581}"/>
                  </a:ext>
                </a:extLst>
              </p:cNvPr>
              <p:cNvSpPr/>
              <p:nvPr/>
            </p:nvSpPr>
            <p:spPr>
              <a:xfrm>
                <a:off x="7330056" y="2204938"/>
                <a:ext cx="140873" cy="21142"/>
              </a:xfrm>
              <a:custGeom>
                <a:avLst/>
                <a:gdLst/>
                <a:ahLst/>
                <a:cxnLst/>
                <a:rect l="l" t="t" r="r" b="b"/>
                <a:pathLst>
                  <a:path w="5024" h="754" extrusionOk="0">
                    <a:moveTo>
                      <a:pt x="5023" y="0"/>
                    </a:moveTo>
                    <a:lnTo>
                      <a:pt x="1" y="504"/>
                    </a:lnTo>
                    <a:lnTo>
                      <a:pt x="1" y="754"/>
                    </a:lnTo>
                    <a:lnTo>
                      <a:pt x="5023" y="255"/>
                    </a:lnTo>
                    <a:lnTo>
                      <a:pt x="5023" y="0"/>
                    </a:lnTo>
                    <a:close/>
                  </a:path>
                </a:pathLst>
              </a:custGeom>
              <a:solidFill>
                <a:srgbClr val="FFF76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4239;p57">
                <a:extLst>
                  <a:ext uri="{FF2B5EF4-FFF2-40B4-BE49-F238E27FC236}">
                    <a16:creationId xmlns:a16="http://schemas.microsoft.com/office/drawing/2014/main" id="{08B8DBF6-CAF1-4EA7-9C74-B87F1AA84325}"/>
                  </a:ext>
                </a:extLst>
              </p:cNvPr>
              <p:cNvSpPr/>
              <p:nvPr/>
            </p:nvSpPr>
            <p:spPr>
              <a:xfrm>
                <a:off x="7214503" y="2203901"/>
                <a:ext cx="115581" cy="15198"/>
              </a:xfrm>
              <a:custGeom>
                <a:avLst/>
                <a:gdLst/>
                <a:ahLst/>
                <a:cxnLst/>
                <a:rect l="l" t="t" r="r" b="b"/>
                <a:pathLst>
                  <a:path w="4122" h="542" extrusionOk="0">
                    <a:moveTo>
                      <a:pt x="250" y="0"/>
                    </a:moveTo>
                    <a:lnTo>
                      <a:pt x="0" y="79"/>
                    </a:lnTo>
                    <a:lnTo>
                      <a:pt x="4122" y="541"/>
                    </a:lnTo>
                    <a:lnTo>
                      <a:pt x="4122" y="366"/>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4240;p57">
                <a:extLst>
                  <a:ext uri="{FF2B5EF4-FFF2-40B4-BE49-F238E27FC236}">
                    <a16:creationId xmlns:a16="http://schemas.microsoft.com/office/drawing/2014/main" id="{62A5A751-E03D-4500-9D3E-26200AA3F0F0}"/>
                  </a:ext>
                </a:extLst>
              </p:cNvPr>
              <p:cNvSpPr/>
              <p:nvPr/>
            </p:nvSpPr>
            <p:spPr>
              <a:xfrm>
                <a:off x="7244674" y="2022370"/>
                <a:ext cx="52379" cy="18170"/>
              </a:xfrm>
              <a:custGeom>
                <a:avLst/>
                <a:gdLst/>
                <a:ahLst/>
                <a:cxnLst/>
                <a:rect l="l" t="t" r="r" b="b"/>
                <a:pathLst>
                  <a:path w="1868" h="648" extrusionOk="0">
                    <a:moveTo>
                      <a:pt x="1814" y="1"/>
                    </a:moveTo>
                    <a:cubicBezTo>
                      <a:pt x="1807" y="1"/>
                      <a:pt x="1800" y="2"/>
                      <a:pt x="1794" y="6"/>
                    </a:cubicBezTo>
                    <a:lnTo>
                      <a:pt x="79" y="121"/>
                    </a:lnTo>
                    <a:cubicBezTo>
                      <a:pt x="42" y="121"/>
                      <a:pt x="1" y="158"/>
                      <a:pt x="1" y="200"/>
                    </a:cubicBezTo>
                    <a:lnTo>
                      <a:pt x="1" y="583"/>
                    </a:lnTo>
                    <a:cubicBezTo>
                      <a:pt x="1" y="614"/>
                      <a:pt x="30" y="648"/>
                      <a:pt x="60" y="648"/>
                    </a:cubicBezTo>
                    <a:cubicBezTo>
                      <a:pt x="67" y="648"/>
                      <a:pt x="73" y="646"/>
                      <a:pt x="79" y="643"/>
                    </a:cubicBezTo>
                    <a:lnTo>
                      <a:pt x="1794" y="546"/>
                    </a:lnTo>
                    <a:cubicBezTo>
                      <a:pt x="1831" y="546"/>
                      <a:pt x="1868" y="505"/>
                      <a:pt x="1868" y="468"/>
                    </a:cubicBezTo>
                    <a:lnTo>
                      <a:pt x="1868" y="66"/>
                    </a:lnTo>
                    <a:cubicBezTo>
                      <a:pt x="1868" y="32"/>
                      <a:pt x="1843" y="1"/>
                      <a:pt x="181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4241;p57">
                <a:extLst>
                  <a:ext uri="{FF2B5EF4-FFF2-40B4-BE49-F238E27FC236}">
                    <a16:creationId xmlns:a16="http://schemas.microsoft.com/office/drawing/2014/main" id="{B48AB791-2B46-4142-B063-EA95ABC40B51}"/>
                  </a:ext>
                </a:extLst>
              </p:cNvPr>
              <p:cNvSpPr/>
              <p:nvPr/>
            </p:nvSpPr>
            <p:spPr>
              <a:xfrm>
                <a:off x="7244674" y="2095975"/>
                <a:ext cx="52379" cy="15057"/>
              </a:xfrm>
              <a:custGeom>
                <a:avLst/>
                <a:gdLst/>
                <a:ahLst/>
                <a:cxnLst/>
                <a:rect l="l" t="t" r="r" b="b"/>
                <a:pathLst>
                  <a:path w="1868" h="537" extrusionOk="0">
                    <a:moveTo>
                      <a:pt x="79" y="1"/>
                    </a:moveTo>
                    <a:cubicBezTo>
                      <a:pt x="42" y="1"/>
                      <a:pt x="1" y="38"/>
                      <a:pt x="1" y="74"/>
                    </a:cubicBezTo>
                    <a:lnTo>
                      <a:pt x="1" y="463"/>
                    </a:lnTo>
                    <a:cubicBezTo>
                      <a:pt x="1" y="500"/>
                      <a:pt x="42" y="537"/>
                      <a:pt x="79" y="537"/>
                    </a:cubicBezTo>
                    <a:lnTo>
                      <a:pt x="1794" y="537"/>
                    </a:lnTo>
                    <a:cubicBezTo>
                      <a:pt x="1831" y="537"/>
                      <a:pt x="1868" y="518"/>
                      <a:pt x="1868" y="481"/>
                    </a:cubicBezTo>
                    <a:lnTo>
                      <a:pt x="1868" y="74"/>
                    </a:lnTo>
                    <a:cubicBezTo>
                      <a:pt x="1868" y="38"/>
                      <a:pt x="1831" y="1"/>
                      <a:pt x="1794" y="1"/>
                    </a:cubicBez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4242;p57">
                <a:extLst>
                  <a:ext uri="{FF2B5EF4-FFF2-40B4-BE49-F238E27FC236}">
                    <a16:creationId xmlns:a16="http://schemas.microsoft.com/office/drawing/2014/main" id="{A38A5D61-963F-4EE7-A600-266DE86496D6}"/>
                  </a:ext>
                </a:extLst>
              </p:cNvPr>
              <p:cNvSpPr/>
              <p:nvPr/>
            </p:nvSpPr>
            <p:spPr>
              <a:xfrm>
                <a:off x="7244674" y="2166720"/>
                <a:ext cx="52379" cy="18282"/>
              </a:xfrm>
              <a:custGeom>
                <a:avLst/>
                <a:gdLst/>
                <a:ahLst/>
                <a:cxnLst/>
                <a:rect l="l" t="t" r="r" b="b"/>
                <a:pathLst>
                  <a:path w="1868" h="652" extrusionOk="0">
                    <a:moveTo>
                      <a:pt x="79" y="0"/>
                    </a:moveTo>
                    <a:cubicBezTo>
                      <a:pt x="42" y="0"/>
                      <a:pt x="1" y="37"/>
                      <a:pt x="1" y="74"/>
                    </a:cubicBezTo>
                    <a:lnTo>
                      <a:pt x="1" y="439"/>
                    </a:lnTo>
                    <a:cubicBezTo>
                      <a:pt x="1" y="481"/>
                      <a:pt x="42" y="518"/>
                      <a:pt x="79" y="518"/>
                    </a:cubicBezTo>
                    <a:lnTo>
                      <a:pt x="1794" y="652"/>
                    </a:lnTo>
                    <a:cubicBezTo>
                      <a:pt x="1831" y="652"/>
                      <a:pt x="1868" y="615"/>
                      <a:pt x="1868" y="578"/>
                    </a:cubicBezTo>
                    <a:lnTo>
                      <a:pt x="1868" y="171"/>
                    </a:lnTo>
                    <a:cubicBezTo>
                      <a:pt x="1868" y="134"/>
                      <a:pt x="1831" y="93"/>
                      <a:pt x="1794" y="93"/>
                    </a:cubicBezTo>
                    <a:lnTo>
                      <a:pt x="79" y="0"/>
                    </a:lnTo>
                    <a:close/>
                  </a:path>
                </a:pathLst>
              </a:custGeom>
              <a:solidFill>
                <a:srgbClr val="9B5C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4243;p57">
                <a:extLst>
                  <a:ext uri="{FF2B5EF4-FFF2-40B4-BE49-F238E27FC236}">
                    <a16:creationId xmlns:a16="http://schemas.microsoft.com/office/drawing/2014/main" id="{1F9F80AD-0102-4F2A-BCB2-279FDB6AFA6E}"/>
                  </a:ext>
                </a:extLst>
              </p:cNvPr>
              <p:cNvSpPr/>
              <p:nvPr/>
            </p:nvSpPr>
            <p:spPr>
              <a:xfrm>
                <a:off x="7330056" y="2201181"/>
                <a:ext cx="140873" cy="17918"/>
              </a:xfrm>
              <a:custGeom>
                <a:avLst/>
                <a:gdLst/>
                <a:ahLst/>
                <a:cxnLst/>
                <a:rect l="l" t="t" r="r" b="b"/>
                <a:pathLst>
                  <a:path w="5024" h="639" extrusionOk="0">
                    <a:moveTo>
                      <a:pt x="4829" y="0"/>
                    </a:moveTo>
                    <a:lnTo>
                      <a:pt x="1" y="463"/>
                    </a:lnTo>
                    <a:lnTo>
                      <a:pt x="1" y="638"/>
                    </a:lnTo>
                    <a:lnTo>
                      <a:pt x="5023" y="134"/>
                    </a:lnTo>
                    <a:lnTo>
                      <a:pt x="4829"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4244;p57">
                <a:extLst>
                  <a:ext uri="{FF2B5EF4-FFF2-40B4-BE49-F238E27FC236}">
                    <a16:creationId xmlns:a16="http://schemas.microsoft.com/office/drawing/2014/main" id="{11EDD29A-08E2-41D4-A7AC-77C1912C425F}"/>
                  </a:ext>
                </a:extLst>
              </p:cNvPr>
              <p:cNvSpPr/>
              <p:nvPr/>
            </p:nvSpPr>
            <p:spPr>
              <a:xfrm>
                <a:off x="7241450" y="2018753"/>
                <a:ext cx="52379" cy="18422"/>
              </a:xfrm>
              <a:custGeom>
                <a:avLst/>
                <a:gdLst/>
                <a:ahLst/>
                <a:cxnLst/>
                <a:rect l="l" t="t" r="r" b="b"/>
                <a:pathLst>
                  <a:path w="1868" h="657" extrusionOk="0">
                    <a:moveTo>
                      <a:pt x="1793" y="1"/>
                    </a:moveTo>
                    <a:lnTo>
                      <a:pt x="79" y="116"/>
                    </a:lnTo>
                    <a:cubicBezTo>
                      <a:pt x="42" y="116"/>
                      <a:pt x="0" y="153"/>
                      <a:pt x="0" y="195"/>
                    </a:cubicBezTo>
                    <a:lnTo>
                      <a:pt x="0" y="578"/>
                    </a:lnTo>
                    <a:cubicBezTo>
                      <a:pt x="0" y="615"/>
                      <a:pt x="42" y="657"/>
                      <a:pt x="79" y="657"/>
                    </a:cubicBezTo>
                    <a:lnTo>
                      <a:pt x="1793" y="541"/>
                    </a:lnTo>
                    <a:cubicBezTo>
                      <a:pt x="1830" y="541"/>
                      <a:pt x="1867" y="518"/>
                      <a:pt x="1867" y="481"/>
                    </a:cubicBezTo>
                    <a:lnTo>
                      <a:pt x="1867" y="79"/>
                    </a:lnTo>
                    <a:cubicBezTo>
                      <a:pt x="1867" y="19"/>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4245;p57">
                <a:extLst>
                  <a:ext uri="{FF2B5EF4-FFF2-40B4-BE49-F238E27FC236}">
                    <a16:creationId xmlns:a16="http://schemas.microsoft.com/office/drawing/2014/main" id="{00D2487E-BD28-4CD2-B732-CF6012358E91}"/>
                  </a:ext>
                </a:extLst>
              </p:cNvPr>
              <p:cNvSpPr/>
              <p:nvPr/>
            </p:nvSpPr>
            <p:spPr>
              <a:xfrm>
                <a:off x="7241450" y="2092218"/>
                <a:ext cx="52379" cy="15590"/>
              </a:xfrm>
              <a:custGeom>
                <a:avLst/>
                <a:gdLst/>
                <a:ahLst/>
                <a:cxnLst/>
                <a:rect l="l" t="t" r="r" b="b"/>
                <a:pathLst>
                  <a:path w="1868" h="556" extrusionOk="0">
                    <a:moveTo>
                      <a:pt x="1793" y="1"/>
                    </a:moveTo>
                    <a:lnTo>
                      <a:pt x="79" y="19"/>
                    </a:lnTo>
                    <a:cubicBezTo>
                      <a:pt x="42" y="19"/>
                      <a:pt x="0" y="38"/>
                      <a:pt x="0" y="74"/>
                    </a:cubicBezTo>
                    <a:lnTo>
                      <a:pt x="0" y="463"/>
                    </a:lnTo>
                    <a:cubicBezTo>
                      <a:pt x="0" y="500"/>
                      <a:pt x="42" y="537"/>
                      <a:pt x="79" y="537"/>
                    </a:cubicBezTo>
                    <a:lnTo>
                      <a:pt x="1793" y="555"/>
                    </a:lnTo>
                    <a:cubicBezTo>
                      <a:pt x="1830" y="555"/>
                      <a:pt x="1867" y="518"/>
                      <a:pt x="1867" y="481"/>
                    </a:cubicBezTo>
                    <a:lnTo>
                      <a:pt x="1867" y="74"/>
                    </a:lnTo>
                    <a:cubicBezTo>
                      <a:pt x="1867" y="38"/>
                      <a:pt x="1830" y="1"/>
                      <a:pt x="1793" y="1"/>
                    </a:cubicBez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4246;p57">
                <a:extLst>
                  <a:ext uri="{FF2B5EF4-FFF2-40B4-BE49-F238E27FC236}">
                    <a16:creationId xmlns:a16="http://schemas.microsoft.com/office/drawing/2014/main" id="{47833F55-7B77-4E40-8D4D-6A5C8B279E43}"/>
                  </a:ext>
                </a:extLst>
              </p:cNvPr>
              <p:cNvSpPr/>
              <p:nvPr/>
            </p:nvSpPr>
            <p:spPr>
              <a:xfrm>
                <a:off x="7241450" y="2162822"/>
                <a:ext cx="52379" cy="18422"/>
              </a:xfrm>
              <a:custGeom>
                <a:avLst/>
                <a:gdLst/>
                <a:ahLst/>
                <a:cxnLst/>
                <a:rect l="l" t="t" r="r" b="b"/>
                <a:pathLst>
                  <a:path w="1868" h="657" extrusionOk="0">
                    <a:moveTo>
                      <a:pt x="79" y="1"/>
                    </a:moveTo>
                    <a:cubicBezTo>
                      <a:pt x="42" y="1"/>
                      <a:pt x="0" y="42"/>
                      <a:pt x="0" y="79"/>
                    </a:cubicBezTo>
                    <a:lnTo>
                      <a:pt x="0" y="463"/>
                    </a:lnTo>
                    <a:cubicBezTo>
                      <a:pt x="0" y="504"/>
                      <a:pt x="42" y="523"/>
                      <a:pt x="79" y="523"/>
                    </a:cubicBezTo>
                    <a:lnTo>
                      <a:pt x="1793" y="657"/>
                    </a:lnTo>
                    <a:cubicBezTo>
                      <a:pt x="1830" y="657"/>
                      <a:pt x="1867" y="620"/>
                      <a:pt x="1867" y="578"/>
                    </a:cubicBezTo>
                    <a:lnTo>
                      <a:pt x="1867" y="176"/>
                    </a:lnTo>
                    <a:cubicBezTo>
                      <a:pt x="1867" y="139"/>
                      <a:pt x="1830" y="98"/>
                      <a:pt x="1793" y="98"/>
                    </a:cubicBezTo>
                    <a:lnTo>
                      <a:pt x="79"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4247;p57">
                <a:extLst>
                  <a:ext uri="{FF2B5EF4-FFF2-40B4-BE49-F238E27FC236}">
                    <a16:creationId xmlns:a16="http://schemas.microsoft.com/office/drawing/2014/main" id="{1CD81F7B-97B7-4909-BBCE-CBC36B30E51F}"/>
                  </a:ext>
                </a:extLst>
              </p:cNvPr>
              <p:cNvSpPr/>
              <p:nvPr/>
            </p:nvSpPr>
            <p:spPr>
              <a:xfrm>
                <a:off x="7209063" y="1969150"/>
                <a:ext cx="116618" cy="12310"/>
              </a:xfrm>
              <a:custGeom>
                <a:avLst/>
                <a:gdLst/>
                <a:ahLst/>
                <a:cxnLst/>
                <a:rect l="l" t="t" r="r" b="b"/>
                <a:pathLst>
                  <a:path w="4159" h="439" extrusionOk="0">
                    <a:moveTo>
                      <a:pt x="4159" y="0"/>
                    </a:moveTo>
                    <a:lnTo>
                      <a:pt x="0" y="231"/>
                    </a:lnTo>
                    <a:lnTo>
                      <a:pt x="0" y="439"/>
                    </a:lnTo>
                    <a:lnTo>
                      <a:pt x="4159" y="250"/>
                    </a:lnTo>
                    <a:lnTo>
                      <a:pt x="4159" y="0"/>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4248;p57">
                <a:extLst>
                  <a:ext uri="{FF2B5EF4-FFF2-40B4-BE49-F238E27FC236}">
                    <a16:creationId xmlns:a16="http://schemas.microsoft.com/office/drawing/2014/main" id="{1BA62DC6-F8B5-498A-9A29-F6E21D21D075}"/>
                  </a:ext>
                </a:extLst>
              </p:cNvPr>
              <p:cNvSpPr/>
              <p:nvPr/>
            </p:nvSpPr>
            <p:spPr>
              <a:xfrm>
                <a:off x="7209063" y="1981431"/>
                <a:ext cx="15170" cy="222497"/>
              </a:xfrm>
              <a:custGeom>
                <a:avLst/>
                <a:gdLst/>
                <a:ahLst/>
                <a:cxnLst/>
                <a:rect l="l" t="t" r="r" b="b"/>
                <a:pathLst>
                  <a:path w="541" h="7935" extrusionOk="0">
                    <a:moveTo>
                      <a:pt x="0" y="1"/>
                    </a:moveTo>
                    <a:lnTo>
                      <a:pt x="444" y="7934"/>
                    </a:lnTo>
                    <a:lnTo>
                      <a:pt x="541" y="7934"/>
                    </a:lnTo>
                    <a:lnTo>
                      <a:pt x="97"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4249;p57">
                <a:extLst>
                  <a:ext uri="{FF2B5EF4-FFF2-40B4-BE49-F238E27FC236}">
                    <a16:creationId xmlns:a16="http://schemas.microsoft.com/office/drawing/2014/main" id="{A5496269-138F-49BB-903E-7DB5A74583FE}"/>
                  </a:ext>
                </a:extLst>
              </p:cNvPr>
              <p:cNvSpPr/>
              <p:nvPr/>
            </p:nvSpPr>
            <p:spPr>
              <a:xfrm>
                <a:off x="7321392" y="1976132"/>
                <a:ext cx="8692" cy="238032"/>
              </a:xfrm>
              <a:custGeom>
                <a:avLst/>
                <a:gdLst/>
                <a:ahLst/>
                <a:cxnLst/>
                <a:rect l="l" t="t" r="r" b="b"/>
                <a:pathLst>
                  <a:path w="310" h="8489" extrusionOk="0">
                    <a:moveTo>
                      <a:pt x="0" y="1"/>
                    </a:moveTo>
                    <a:lnTo>
                      <a:pt x="213" y="8470"/>
                    </a:lnTo>
                    <a:lnTo>
                      <a:pt x="310" y="8489"/>
                    </a:lnTo>
                    <a:lnTo>
                      <a:pt x="153" y="1"/>
                    </a:lnTo>
                    <a:close/>
                  </a:path>
                </a:pathLst>
              </a:custGeom>
              <a:solidFill>
                <a:srgbClr val="F1B4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4250;p57">
                <a:extLst>
                  <a:ext uri="{FF2B5EF4-FFF2-40B4-BE49-F238E27FC236}">
                    <a16:creationId xmlns:a16="http://schemas.microsoft.com/office/drawing/2014/main" id="{C007AAA6-6612-445F-8400-FBC2BFB02B11}"/>
                  </a:ext>
                </a:extLst>
              </p:cNvPr>
              <p:cNvSpPr/>
              <p:nvPr/>
            </p:nvSpPr>
            <p:spPr>
              <a:xfrm>
                <a:off x="7448217" y="2213098"/>
                <a:ext cx="13515" cy="46939"/>
              </a:xfrm>
              <a:custGeom>
                <a:avLst/>
                <a:gdLst/>
                <a:ahLst/>
                <a:cxnLst/>
                <a:rect l="l" t="t" r="r" b="b"/>
                <a:pathLst>
                  <a:path w="482" h="1674" extrusionOk="0">
                    <a:moveTo>
                      <a:pt x="481" y="1"/>
                    </a:moveTo>
                    <a:lnTo>
                      <a:pt x="19" y="38"/>
                    </a:lnTo>
                    <a:lnTo>
                      <a:pt x="1" y="213"/>
                    </a:lnTo>
                    <a:lnTo>
                      <a:pt x="250" y="213"/>
                    </a:lnTo>
                    <a:lnTo>
                      <a:pt x="1" y="1673"/>
                    </a:lnTo>
                    <a:lnTo>
                      <a:pt x="195" y="1673"/>
                    </a:lnTo>
                    <a:lnTo>
                      <a:pt x="48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4251;p57">
                <a:extLst>
                  <a:ext uri="{FF2B5EF4-FFF2-40B4-BE49-F238E27FC236}">
                    <a16:creationId xmlns:a16="http://schemas.microsoft.com/office/drawing/2014/main" id="{15FD46BD-0946-4ECA-8013-21505F87CE9B}"/>
                  </a:ext>
                </a:extLst>
              </p:cNvPr>
              <p:cNvSpPr/>
              <p:nvPr/>
            </p:nvSpPr>
            <p:spPr>
              <a:xfrm>
                <a:off x="7330056" y="2225548"/>
                <a:ext cx="7038" cy="45873"/>
              </a:xfrm>
              <a:custGeom>
                <a:avLst/>
                <a:gdLst/>
                <a:ahLst/>
                <a:cxnLst/>
                <a:rect l="l" t="t" r="r" b="b"/>
                <a:pathLst>
                  <a:path w="251" h="1636" extrusionOk="0">
                    <a:moveTo>
                      <a:pt x="250" y="0"/>
                    </a:moveTo>
                    <a:lnTo>
                      <a:pt x="1" y="19"/>
                    </a:lnTo>
                    <a:lnTo>
                      <a:pt x="172" y="1636"/>
                    </a:lnTo>
                    <a:lnTo>
                      <a:pt x="232" y="1617"/>
                    </a:lnTo>
                    <a:lnTo>
                      <a:pt x="250" y="0"/>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4252;p57">
                <a:extLst>
                  <a:ext uri="{FF2B5EF4-FFF2-40B4-BE49-F238E27FC236}">
                    <a16:creationId xmlns:a16="http://schemas.microsoft.com/office/drawing/2014/main" id="{D3AC5033-B469-403C-8DC3-A906224039E1}"/>
                  </a:ext>
                </a:extLst>
              </p:cNvPr>
              <p:cNvSpPr/>
              <p:nvPr/>
            </p:nvSpPr>
            <p:spPr>
              <a:xfrm>
                <a:off x="7343543" y="2223333"/>
                <a:ext cx="11805" cy="32414"/>
              </a:xfrm>
              <a:custGeom>
                <a:avLst/>
                <a:gdLst/>
                <a:ahLst/>
                <a:cxnLst/>
                <a:rect l="l" t="t" r="r" b="b"/>
                <a:pathLst>
                  <a:path w="421" h="1156" extrusionOk="0">
                    <a:moveTo>
                      <a:pt x="421" y="1"/>
                    </a:moveTo>
                    <a:lnTo>
                      <a:pt x="0" y="38"/>
                    </a:lnTo>
                    <a:lnTo>
                      <a:pt x="0" y="176"/>
                    </a:lnTo>
                    <a:lnTo>
                      <a:pt x="268" y="195"/>
                    </a:lnTo>
                    <a:lnTo>
                      <a:pt x="287" y="1156"/>
                    </a:lnTo>
                    <a:lnTo>
                      <a:pt x="365" y="1137"/>
                    </a:lnTo>
                    <a:lnTo>
                      <a:pt x="421" y="1"/>
                    </a:lnTo>
                    <a:close/>
                  </a:path>
                </a:pathLst>
              </a:custGeom>
              <a:solidFill>
                <a:srgbClr val="2B1A1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3" name="Rectangle: Rounded Corners 22">
              <a:extLst>
                <a:ext uri="{FF2B5EF4-FFF2-40B4-BE49-F238E27FC236}">
                  <a16:creationId xmlns:a16="http://schemas.microsoft.com/office/drawing/2014/main" id="{93BCB225-1478-480E-97DA-5F664BC057FD}"/>
                </a:ext>
              </a:extLst>
            </p:cNvPr>
            <p:cNvSpPr/>
            <p:nvPr/>
          </p:nvSpPr>
          <p:spPr>
            <a:xfrm>
              <a:off x="331926" y="2553010"/>
              <a:ext cx="5399337" cy="420554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F4FEFF"/>
                </a:solidFill>
                <a:effectLst/>
                <a:uLnTx/>
                <a:uFillTx/>
                <a:latin typeface="Arial"/>
                <a:ea typeface="+mn-ea"/>
                <a:cs typeface="+mn-cs"/>
              </a:endParaRPr>
            </a:p>
          </p:txBody>
        </p:sp>
        <p:grpSp>
          <p:nvGrpSpPr>
            <p:cNvPr id="25" name="Group 24">
              <a:extLst>
                <a:ext uri="{FF2B5EF4-FFF2-40B4-BE49-F238E27FC236}">
                  <a16:creationId xmlns:a16="http://schemas.microsoft.com/office/drawing/2014/main" id="{D7094D68-941A-433E-8F4B-DFB8FDF949B0}"/>
                </a:ext>
              </a:extLst>
            </p:cNvPr>
            <p:cNvGrpSpPr/>
            <p:nvPr/>
          </p:nvGrpSpPr>
          <p:grpSpPr>
            <a:xfrm>
              <a:off x="1776553" y="5010287"/>
              <a:ext cx="1236913" cy="246933"/>
              <a:chOff x="3276600" y="3124200"/>
              <a:chExt cx="2695635" cy="433300"/>
            </a:xfrm>
          </p:grpSpPr>
          <p:cxnSp>
            <p:nvCxnSpPr>
              <p:cNvPr id="40" name="Straight Connector 39">
                <a:extLst>
                  <a:ext uri="{FF2B5EF4-FFF2-40B4-BE49-F238E27FC236}">
                    <a16:creationId xmlns:a16="http://schemas.microsoft.com/office/drawing/2014/main" id="{C0E1651B-B0E1-4A77-89FE-7B4A6DF8D2FA}"/>
                  </a:ext>
                </a:extLst>
              </p:cNvPr>
              <p:cNvCxnSpPr>
                <a:cxnSpLocks/>
              </p:cNvCxnSpPr>
              <p:nvPr/>
            </p:nvCxnSpPr>
            <p:spPr>
              <a:xfrm>
                <a:off x="3276600" y="3349640"/>
                <a:ext cx="2687864" cy="0"/>
              </a:xfrm>
              <a:prstGeom prst="line">
                <a:avLst/>
              </a:prstGeom>
              <a:noFill/>
              <a:ln w="57150" cap="flat" cmpd="sng" algn="ctr">
                <a:solidFill>
                  <a:srgbClr val="FCECD0">
                    <a:lumMod val="25000"/>
                  </a:srgbClr>
                </a:solidFill>
                <a:prstDash val="solid"/>
                <a:miter lim="800000"/>
              </a:ln>
              <a:effectLst/>
            </p:spPr>
          </p:cxnSp>
          <p:cxnSp>
            <p:nvCxnSpPr>
              <p:cNvPr id="41" name="Straight Connector 40">
                <a:extLst>
                  <a:ext uri="{FF2B5EF4-FFF2-40B4-BE49-F238E27FC236}">
                    <a16:creationId xmlns:a16="http://schemas.microsoft.com/office/drawing/2014/main" id="{8B7B431B-1A26-415D-B93A-502B4D583793}"/>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42" name="Straight Connector 41">
                <a:extLst>
                  <a:ext uri="{FF2B5EF4-FFF2-40B4-BE49-F238E27FC236}">
                    <a16:creationId xmlns:a16="http://schemas.microsoft.com/office/drawing/2014/main" id="{98D20FE7-DED3-4A58-AEE1-F7C1F12638B1}"/>
                  </a:ext>
                </a:extLst>
              </p:cNvPr>
              <p:cNvCxnSpPr>
                <a:cxnSpLocks/>
              </p:cNvCxnSpPr>
              <p:nvPr/>
            </p:nvCxnSpPr>
            <p:spPr>
              <a:xfrm flipV="1">
                <a:off x="5972235" y="3157628"/>
                <a:ext cx="0" cy="399872"/>
              </a:xfrm>
              <a:prstGeom prst="line">
                <a:avLst/>
              </a:prstGeom>
              <a:noFill/>
              <a:ln w="57150" cap="flat" cmpd="sng" algn="ctr">
                <a:solidFill>
                  <a:srgbClr val="FCECD0">
                    <a:lumMod val="25000"/>
                  </a:srgbClr>
                </a:solidFill>
                <a:prstDash val="solid"/>
                <a:miter lim="800000"/>
              </a:ln>
              <a:effectLst/>
            </p:spPr>
          </p:cxnSp>
        </p:grpSp>
        <p:grpSp>
          <p:nvGrpSpPr>
            <p:cNvPr id="27" name="Group 26">
              <a:extLst>
                <a:ext uri="{FF2B5EF4-FFF2-40B4-BE49-F238E27FC236}">
                  <a16:creationId xmlns:a16="http://schemas.microsoft.com/office/drawing/2014/main" id="{656B4FFB-5CAC-494D-9D01-F6E6E53BB155}"/>
                </a:ext>
              </a:extLst>
            </p:cNvPr>
            <p:cNvGrpSpPr/>
            <p:nvPr/>
          </p:nvGrpSpPr>
          <p:grpSpPr>
            <a:xfrm>
              <a:off x="1759077" y="4152103"/>
              <a:ext cx="2416262" cy="254349"/>
              <a:chOff x="3276600" y="3124200"/>
              <a:chExt cx="3505200" cy="399872"/>
            </a:xfrm>
          </p:grpSpPr>
          <p:cxnSp>
            <p:nvCxnSpPr>
              <p:cNvPr id="37" name="Straight Connector 36">
                <a:extLst>
                  <a:ext uri="{FF2B5EF4-FFF2-40B4-BE49-F238E27FC236}">
                    <a16:creationId xmlns:a16="http://schemas.microsoft.com/office/drawing/2014/main" id="{43BFF674-6FE0-4383-8F33-515A5B5D3A39}"/>
                  </a:ext>
                </a:extLst>
              </p:cNvPr>
              <p:cNvCxnSpPr/>
              <p:nvPr/>
            </p:nvCxnSpPr>
            <p:spPr>
              <a:xfrm>
                <a:off x="3276600" y="3349640"/>
                <a:ext cx="3505200" cy="0"/>
              </a:xfrm>
              <a:prstGeom prst="line">
                <a:avLst/>
              </a:prstGeom>
              <a:noFill/>
              <a:ln w="57150" cap="flat" cmpd="sng" algn="ctr">
                <a:solidFill>
                  <a:srgbClr val="FCECD0">
                    <a:lumMod val="25000"/>
                  </a:srgbClr>
                </a:solidFill>
                <a:prstDash val="solid"/>
                <a:miter lim="800000"/>
              </a:ln>
              <a:effectLst/>
            </p:spPr>
          </p:cxnSp>
          <p:cxnSp>
            <p:nvCxnSpPr>
              <p:cNvPr id="38" name="Straight Connector 37">
                <a:extLst>
                  <a:ext uri="{FF2B5EF4-FFF2-40B4-BE49-F238E27FC236}">
                    <a16:creationId xmlns:a16="http://schemas.microsoft.com/office/drawing/2014/main" id="{C8E1F617-3F54-4A81-B813-1AB3BE8C9B79}"/>
                  </a:ext>
                </a:extLst>
              </p:cNvPr>
              <p:cNvCxnSpPr>
                <a:cxnSpLocks/>
              </p:cNvCxnSpPr>
              <p:nvPr/>
            </p:nvCxnSpPr>
            <p:spPr>
              <a:xfrm flipV="1">
                <a:off x="3276600" y="3124200"/>
                <a:ext cx="0" cy="399872"/>
              </a:xfrm>
              <a:prstGeom prst="line">
                <a:avLst/>
              </a:prstGeom>
              <a:noFill/>
              <a:ln w="57150" cap="flat" cmpd="sng" algn="ctr">
                <a:solidFill>
                  <a:srgbClr val="FCECD0">
                    <a:lumMod val="25000"/>
                  </a:srgbClr>
                </a:solidFill>
                <a:prstDash val="solid"/>
                <a:miter lim="800000"/>
              </a:ln>
              <a:effectLst/>
            </p:spPr>
          </p:cxnSp>
          <p:cxnSp>
            <p:nvCxnSpPr>
              <p:cNvPr id="39" name="Straight Connector 38">
                <a:extLst>
                  <a:ext uri="{FF2B5EF4-FFF2-40B4-BE49-F238E27FC236}">
                    <a16:creationId xmlns:a16="http://schemas.microsoft.com/office/drawing/2014/main" id="{BB821581-ED94-413E-B698-08798D4AD33D}"/>
                  </a:ext>
                </a:extLst>
              </p:cNvPr>
              <p:cNvCxnSpPr>
                <a:cxnSpLocks/>
              </p:cNvCxnSpPr>
              <p:nvPr/>
            </p:nvCxnSpPr>
            <p:spPr>
              <a:xfrm flipV="1">
                <a:off x="6781800" y="3124200"/>
                <a:ext cx="0" cy="399872"/>
              </a:xfrm>
              <a:prstGeom prst="line">
                <a:avLst/>
              </a:prstGeom>
              <a:noFill/>
              <a:ln w="57150" cap="flat" cmpd="sng" algn="ctr">
                <a:solidFill>
                  <a:srgbClr val="FCECD0">
                    <a:lumMod val="25000"/>
                  </a:srgbClr>
                </a:solidFill>
                <a:prstDash val="solid"/>
                <a:miter lim="800000"/>
              </a:ln>
              <a:effectLst/>
            </p:spPr>
          </p:cxnSp>
        </p:grpSp>
        <p:cxnSp>
          <p:nvCxnSpPr>
            <p:cNvPr id="28" name="Straight Connector 27">
              <a:extLst>
                <a:ext uri="{FF2B5EF4-FFF2-40B4-BE49-F238E27FC236}">
                  <a16:creationId xmlns:a16="http://schemas.microsoft.com/office/drawing/2014/main" id="{6FDA5B83-F606-4EA6-A724-5E4234D9843A}"/>
                </a:ext>
              </a:extLst>
            </p:cNvPr>
            <p:cNvCxnSpPr>
              <a:cxnSpLocks/>
            </p:cNvCxnSpPr>
            <p:nvPr/>
          </p:nvCxnSpPr>
          <p:spPr>
            <a:xfrm flipV="1">
              <a:off x="2984063" y="4253834"/>
              <a:ext cx="0" cy="735449"/>
            </a:xfrm>
            <a:prstGeom prst="line">
              <a:avLst/>
            </a:prstGeom>
            <a:noFill/>
            <a:ln w="57150" cap="flat" cmpd="sng" algn="ctr">
              <a:solidFill>
                <a:srgbClr val="FC6E51">
                  <a:lumMod val="75000"/>
                </a:srgbClr>
              </a:solidFill>
              <a:prstDash val="sysDot"/>
              <a:miter lim="800000"/>
            </a:ln>
            <a:effectLst/>
          </p:spPr>
        </p:cxnSp>
        <p:sp>
          <p:nvSpPr>
            <p:cNvPr id="31" name="Right Brace 30">
              <a:extLst>
                <a:ext uri="{FF2B5EF4-FFF2-40B4-BE49-F238E27FC236}">
                  <a16:creationId xmlns:a16="http://schemas.microsoft.com/office/drawing/2014/main" id="{FE608B78-6974-4268-ACCC-F4DE452E7C33}"/>
                </a:ext>
              </a:extLst>
            </p:cNvPr>
            <p:cNvSpPr/>
            <p:nvPr/>
          </p:nvSpPr>
          <p:spPr>
            <a:xfrm rot="16200000">
              <a:off x="2839217" y="2992611"/>
              <a:ext cx="257803" cy="2345576"/>
            </a:xfrm>
            <a:prstGeom prst="rightBrace">
              <a:avLst>
                <a:gd name="adj1" fmla="val 27516"/>
                <a:gd name="adj2" fmla="val 49339"/>
              </a:avLst>
            </a:prstGeom>
            <a:noFill/>
            <a:ln w="38100" cap="flat" cmpd="sng" algn="ctr">
              <a:solidFill>
                <a:srgbClr val="FC6E5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black"/>
                </a:solidFill>
                <a:effectLst/>
                <a:uLnTx/>
                <a:uFillTx/>
                <a:latin typeface="#9Slide02 Noi dung dai"/>
                <a:ea typeface="+mn-ea"/>
                <a:cs typeface="+mn-cs"/>
              </a:endParaRPr>
            </a:p>
          </p:txBody>
        </p:sp>
        <p:sp>
          <p:nvSpPr>
            <p:cNvPr id="32" name="TextBox 31">
              <a:extLst>
                <a:ext uri="{FF2B5EF4-FFF2-40B4-BE49-F238E27FC236}">
                  <a16:creationId xmlns:a16="http://schemas.microsoft.com/office/drawing/2014/main" id="{B394BDB4-FEC0-4DCC-BA2D-2E3613E68694}"/>
                </a:ext>
              </a:extLst>
            </p:cNvPr>
            <p:cNvSpPr txBox="1"/>
            <p:nvPr/>
          </p:nvSpPr>
          <p:spPr>
            <a:xfrm>
              <a:off x="268327" y="2894998"/>
              <a:ext cx="2362784" cy="430887"/>
            </a:xfrm>
            <a:prstGeom prst="rect">
              <a:avLst/>
            </a:prstGeom>
            <a:noFill/>
          </p:spPr>
          <p:txBody>
            <a:bodyPr wrap="square" lIns="0" tIns="0" rIns="0" bIns="0" rtlCol="0">
              <a:spAutoFit/>
            </a:bodyPr>
            <a:lstStyle/>
            <a:p>
              <a:pPr algn="ctr">
                <a:defRPr/>
              </a:pPr>
              <a:r>
                <a:rPr lang="en-US" sz="2800" b="1" u="sng">
                  <a:solidFill>
                    <a:srgbClr val="156336"/>
                  </a:solidFill>
                  <a:latin typeface="Calibri" panose="020F0502020204030204" pitchFamily="34" charset="0"/>
                  <a:cs typeface="Calibri" panose="020F0502020204030204" pitchFamily="34" charset="0"/>
                </a:rPr>
                <a:t>Tóm tắt</a:t>
              </a:r>
            </a:p>
          </p:txBody>
        </p:sp>
        <p:sp>
          <p:nvSpPr>
            <p:cNvPr id="33" name="TextBox 32">
              <a:extLst>
                <a:ext uri="{FF2B5EF4-FFF2-40B4-BE49-F238E27FC236}">
                  <a16:creationId xmlns:a16="http://schemas.microsoft.com/office/drawing/2014/main" id="{130503BF-F7F0-4753-80DF-CB85DA8D8AE6}"/>
                </a:ext>
              </a:extLst>
            </p:cNvPr>
            <p:cNvSpPr txBox="1"/>
            <p:nvPr/>
          </p:nvSpPr>
          <p:spPr>
            <a:xfrm>
              <a:off x="206682" y="4031500"/>
              <a:ext cx="1489518"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Kiến</a:t>
              </a:r>
              <a:r>
                <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rPr>
                <a:t> </a:t>
              </a:r>
              <a:r>
                <a:rPr kumimoji="0" lang="en-US" sz="2800" b="1" i="0" u="none" strike="noStrike" kern="0" cap="none" spc="0" normalizeH="0" baseline="0" noProof="0" dirty="0" err="1">
                  <a:ln>
                    <a:noFill/>
                  </a:ln>
                  <a:solidFill>
                    <a:srgbClr val="156336"/>
                  </a:solidFill>
                  <a:effectLst/>
                  <a:uLnTx/>
                  <a:uFillTx/>
                  <a:latin typeface="Calibri" panose="020F0502020204030204" pitchFamily="34" charset="0"/>
                  <a:cs typeface="Calibri" panose="020F0502020204030204" pitchFamily="34" charset="0"/>
                </a:rPr>
                <a:t>chúa</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12086DD-202F-4687-85B1-BE8436B6E9A3}"/>
                </a:ext>
              </a:extLst>
            </p:cNvPr>
            <p:cNvSpPr txBox="1"/>
            <p:nvPr/>
          </p:nvSpPr>
          <p:spPr>
            <a:xfrm>
              <a:off x="169918" y="4879571"/>
              <a:ext cx="1829294" cy="430887"/>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b="1" kern="0" dirty="0" err="1">
                  <a:solidFill>
                    <a:srgbClr val="156336"/>
                  </a:solidFill>
                  <a:latin typeface="Calibri" panose="020F0502020204030204" pitchFamily="34" charset="0"/>
                  <a:cs typeface="Calibri" panose="020F0502020204030204" pitchFamily="34" charset="0"/>
                </a:rPr>
                <a:t>Ve</a:t>
              </a:r>
              <a:r>
                <a:rPr lang="en-US" sz="2800" b="1" kern="0" dirty="0">
                  <a:solidFill>
                    <a:srgbClr val="156336"/>
                  </a:solidFill>
                  <a:latin typeface="Calibri" panose="020F0502020204030204" pitchFamily="34" charset="0"/>
                  <a:cs typeface="Calibri" panose="020F0502020204030204" pitchFamily="34" charset="0"/>
                </a:rPr>
                <a:t> </a:t>
              </a:r>
              <a:r>
                <a:rPr lang="en-US" sz="2800" b="1" kern="0" dirty="0" err="1">
                  <a:solidFill>
                    <a:srgbClr val="156336"/>
                  </a:solidFill>
                  <a:latin typeface="Calibri" panose="020F0502020204030204" pitchFamily="34" charset="0"/>
                  <a:cs typeface="Calibri" panose="020F0502020204030204" pitchFamily="34" charset="0"/>
                </a:rPr>
                <a:t>sầu</a:t>
              </a:r>
              <a:endParaRPr kumimoji="0" lang="en-US" sz="2800" b="1" i="0" u="none" strike="noStrike" kern="0" cap="none" spc="0" normalizeH="0" baseline="0" noProof="0" dirty="0">
                <a:ln>
                  <a:noFill/>
                </a:ln>
                <a:solidFill>
                  <a:srgbClr val="156336"/>
                </a:solidFill>
                <a:effectLst/>
                <a:uLnTx/>
                <a:uFillTx/>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E0C087A1-DC36-4B9D-9A12-A0B2C180C78C}"/>
                </a:ext>
              </a:extLst>
            </p:cNvPr>
            <p:cNvSpPr txBox="1"/>
            <p:nvPr/>
          </p:nvSpPr>
          <p:spPr>
            <a:xfrm>
              <a:off x="2123534" y="3514647"/>
              <a:ext cx="1653612" cy="430887"/>
            </a:xfrm>
            <a:prstGeom prst="rect">
              <a:avLst/>
            </a:prstGeom>
            <a:noFill/>
          </p:spPr>
          <p:txBody>
            <a:bodyPr wrap="square" lIns="0" tIns="0" rIns="0" bIns="0" rtlCol="0">
              <a:spAutoFit/>
            </a:bodyPr>
            <a:lstStyle/>
            <a:p>
              <a:pPr algn="ctr">
                <a:defRPr/>
              </a:pPr>
              <a:r>
                <a:rPr lang="en-US" sz="2800" b="1" dirty="0">
                  <a:solidFill>
                    <a:schemeClr val="accent6">
                      <a:lumMod val="75000"/>
                    </a:schemeClr>
                  </a:solidFill>
                  <a:latin typeface="Calibri" panose="020F0502020204030204" pitchFamily="34" charset="0"/>
                  <a:cs typeface="Calibri" panose="020F0502020204030204" pitchFamily="34" charset="0"/>
                </a:rPr>
                <a:t>9 490 </a:t>
              </a:r>
              <a:r>
                <a:rPr lang="en-US" sz="2800" b="1" dirty="0" err="1">
                  <a:solidFill>
                    <a:schemeClr val="accent6">
                      <a:lumMod val="75000"/>
                    </a:schemeClr>
                  </a:solidFill>
                  <a:latin typeface="Calibri" panose="020F0502020204030204" pitchFamily="34" charset="0"/>
                  <a:cs typeface="Calibri" panose="020F0502020204030204" pitchFamily="34" charset="0"/>
                </a:rPr>
                <a:t>ngày</a:t>
              </a:r>
              <a:endParaRPr lang="en-US" sz="2800" b="1" dirty="0">
                <a:solidFill>
                  <a:schemeClr val="accent6">
                    <a:lumMod val="75000"/>
                  </a:schemeClr>
                </a:solidFill>
                <a:latin typeface="Calibri" panose="020F0502020204030204" pitchFamily="34" charset="0"/>
                <a:cs typeface="Calibri" panose="020F0502020204030204" pitchFamily="34" charset="0"/>
              </a:endParaRPr>
            </a:p>
          </p:txBody>
        </p:sp>
      </p:grpSp>
      <p:sp>
        <p:nvSpPr>
          <p:cNvPr id="101" name="TextBox 100">
            <a:extLst>
              <a:ext uri="{FF2B5EF4-FFF2-40B4-BE49-F238E27FC236}">
                <a16:creationId xmlns:a16="http://schemas.microsoft.com/office/drawing/2014/main" id="{F41F2570-FDA1-4300-8A7B-0A87146F64B2}"/>
              </a:ext>
            </a:extLst>
          </p:cNvPr>
          <p:cNvSpPr txBox="1"/>
          <p:nvPr/>
        </p:nvSpPr>
        <p:spPr>
          <a:xfrm>
            <a:off x="1723575" y="4951824"/>
            <a:ext cx="1653612" cy="430887"/>
          </a:xfrm>
          <a:prstGeom prst="rect">
            <a:avLst/>
          </a:prstGeom>
          <a:noFill/>
        </p:spPr>
        <p:txBody>
          <a:bodyPr wrap="square" lIns="0" tIns="0" rIns="0" bIns="0" rtlCol="0">
            <a:spAutoFit/>
          </a:bodyPr>
          <a:lstStyle/>
          <a:p>
            <a:pPr algn="ctr">
              <a:defRPr/>
            </a:pPr>
            <a:r>
              <a:rPr lang="en-US" sz="2800" b="1" dirty="0">
                <a:solidFill>
                  <a:srgbClr val="0070C0"/>
                </a:solidFill>
                <a:latin typeface="Calibri" panose="020F0502020204030204" pitchFamily="34" charset="0"/>
                <a:cs typeface="Calibri" panose="020F0502020204030204" pitchFamily="34" charset="0"/>
              </a:rPr>
              <a:t>? </a:t>
            </a:r>
            <a:r>
              <a:rPr lang="en-US" sz="2800" b="1" dirty="0" err="1">
                <a:solidFill>
                  <a:srgbClr val="0070C0"/>
                </a:solidFill>
                <a:latin typeface="Calibri" panose="020F0502020204030204" pitchFamily="34" charset="0"/>
                <a:cs typeface="Calibri" panose="020F0502020204030204" pitchFamily="34" charset="0"/>
              </a:rPr>
              <a:t>ngày</a:t>
            </a:r>
            <a:endParaRPr lang="en-US" sz="2800" b="1"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5279981"/>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1"/>
                                        </p:tgtEl>
                                        <p:attrNameLst>
                                          <p:attrName>style.visibility</p:attrName>
                                        </p:attrNameLst>
                                      </p:cBhvr>
                                      <p:to>
                                        <p:strVal val="visible"/>
                                      </p:to>
                                    </p:set>
                                    <p:animEffect transition="in" filter="barn(inVertical)">
                                      <p:cBhvr>
                                        <p:cTn id="16"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17" name="图片 24">
            <a:extLst>
              <a:ext uri="{FF2B5EF4-FFF2-40B4-BE49-F238E27FC236}">
                <a16:creationId xmlns:a16="http://schemas.microsoft.com/office/drawing/2014/main" id="{4568100D-D636-4929-A128-6FBB6C22936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20" name="TextBox 19">
            <a:extLst>
              <a:ext uri="{FF2B5EF4-FFF2-40B4-BE49-F238E27FC236}">
                <a16:creationId xmlns:a16="http://schemas.microsoft.com/office/drawing/2014/main" id="{1FF2AF13-C088-4147-A15A-D7778472BA0B}"/>
              </a:ext>
            </a:extLst>
          </p:cNvPr>
          <p:cNvSpPr txBox="1"/>
          <p:nvPr/>
        </p:nvSpPr>
        <p:spPr>
          <a:xfrm rot="20214955">
            <a:off x="81049" y="208758"/>
            <a:ext cx="1793583" cy="748988"/>
          </a:xfrm>
          <a:prstGeom prst="rect">
            <a:avLst/>
          </a:prstGeom>
          <a:noFill/>
        </p:spPr>
        <p:txBody>
          <a:bodyPr wrap="square" rtlCol="0">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en-GB" sz="4267" b="0" i="0" u="none" strike="noStrike" kern="1200" cap="none" spc="0" normalizeH="0" baseline="0" noProof="0" dirty="0" err="1">
                <a:ln>
                  <a:noFill/>
                </a:ln>
                <a:solidFill>
                  <a:prstClr val="black"/>
                </a:solidFill>
                <a:effectLst/>
                <a:uLnTx/>
                <a:uFillTx/>
                <a:latin typeface="SVN-Berkshire Swash" panose="02040603050506020204" pitchFamily="18" charset="0"/>
                <a:ea typeface="+mn-ea"/>
                <a:cs typeface="+mn-cs"/>
              </a:rPr>
              <a:t>Bài</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 </a:t>
            </a:r>
            <a:r>
              <a:rPr kumimoji="0" lang="en-US"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3</a:t>
            </a:r>
            <a:r>
              <a:rPr kumimoji="0" lang="en-GB" sz="4267" b="0" i="0" u="none" strike="noStrike" kern="1200" cap="none" spc="0" normalizeH="0" baseline="0" noProof="0" dirty="0">
                <a:ln>
                  <a:noFill/>
                </a:ln>
                <a:solidFill>
                  <a:prstClr val="black"/>
                </a:solidFill>
                <a:effectLst/>
                <a:uLnTx/>
                <a:uFillTx/>
                <a:latin typeface="SVN-Berkshire Swash" panose="02040603050506020204" pitchFamily="18" charset="0"/>
                <a:ea typeface="+mn-ea"/>
                <a:cs typeface="+mn-cs"/>
              </a:rPr>
              <a:t>:</a:t>
            </a:r>
          </a:p>
        </p:txBody>
      </p:sp>
      <p:pic>
        <p:nvPicPr>
          <p:cNvPr id="21" name="Picture 20">
            <a:extLst>
              <a:ext uri="{FF2B5EF4-FFF2-40B4-BE49-F238E27FC236}">
                <a16:creationId xmlns:a16="http://schemas.microsoft.com/office/drawing/2014/main" id="{42C85752-351B-410C-8DB8-CD0897D973B7}"/>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4844" b="97500" l="10000" r="79063"/>
                    </a14:imgEffect>
                  </a14:imgLayer>
                </a14:imgProps>
              </a:ext>
              <a:ext uri="{28A0092B-C50C-407E-A947-70E740481C1C}">
                <a14:useLocalDpi xmlns:a14="http://schemas.microsoft.com/office/drawing/2010/main" val="0"/>
              </a:ext>
            </a:extLst>
          </a:blip>
          <a:srcRect l="18675" t="1160" r="26385" b="888"/>
          <a:stretch/>
        </p:blipFill>
        <p:spPr>
          <a:xfrm>
            <a:off x="203200" y="2109403"/>
            <a:ext cx="2665296" cy="4751943"/>
          </a:xfrm>
          <a:prstGeom prst="rect">
            <a:avLst/>
          </a:prstGeom>
        </p:spPr>
      </p:pic>
      <p:grpSp>
        <p:nvGrpSpPr>
          <p:cNvPr id="23" name="Group 22">
            <a:extLst>
              <a:ext uri="{FF2B5EF4-FFF2-40B4-BE49-F238E27FC236}">
                <a16:creationId xmlns:a16="http://schemas.microsoft.com/office/drawing/2014/main" id="{75457C20-3DA7-4A5D-8412-8F8CA581F856}"/>
              </a:ext>
            </a:extLst>
          </p:cNvPr>
          <p:cNvGrpSpPr/>
          <p:nvPr/>
        </p:nvGrpSpPr>
        <p:grpSpPr>
          <a:xfrm>
            <a:off x="2714008" y="1311050"/>
            <a:ext cx="8897584" cy="3743551"/>
            <a:chOff x="2684226" y="2779523"/>
            <a:chExt cx="8383954" cy="3866281"/>
          </a:xfrm>
        </p:grpSpPr>
        <p:grpSp>
          <p:nvGrpSpPr>
            <p:cNvPr id="25" name="Group 24">
              <a:extLst>
                <a:ext uri="{FF2B5EF4-FFF2-40B4-BE49-F238E27FC236}">
                  <a16:creationId xmlns:a16="http://schemas.microsoft.com/office/drawing/2014/main" id="{F296940B-9383-4A7E-9DB5-9332854261F1}"/>
                </a:ext>
              </a:extLst>
            </p:cNvPr>
            <p:cNvGrpSpPr/>
            <p:nvPr/>
          </p:nvGrpSpPr>
          <p:grpSpPr>
            <a:xfrm>
              <a:off x="2684226" y="2779523"/>
              <a:ext cx="8383954" cy="3866281"/>
              <a:chOff x="3013743" y="2686074"/>
              <a:chExt cx="8125122" cy="3673809"/>
            </a:xfrm>
          </p:grpSpPr>
          <p:sp>
            <p:nvSpPr>
              <p:cNvPr id="27" name="Cloud 11">
                <a:extLst>
                  <a:ext uri="{FF2B5EF4-FFF2-40B4-BE49-F238E27FC236}">
                    <a16:creationId xmlns:a16="http://schemas.microsoft.com/office/drawing/2014/main" id="{8BA3E33B-3540-4792-A9CE-0CA3FE901169}"/>
                  </a:ext>
                </a:extLst>
              </p:cNvPr>
              <p:cNvSpPr/>
              <p:nvPr/>
            </p:nvSpPr>
            <p:spPr>
              <a:xfrm>
                <a:off x="3199403" y="2816583"/>
                <a:ext cx="7939462" cy="3543300"/>
              </a:xfrm>
              <a:prstGeom prst="wedgeRoundRectCallout">
                <a:avLst/>
              </a:prstGeom>
              <a:solidFill>
                <a:srgbClr val="43A7EC"/>
              </a:solidFill>
              <a:ln w="28575">
                <a:solidFill>
                  <a:srgbClr val="43A7EC"/>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Arial"/>
                  <a:ea typeface="+mn-ea"/>
                  <a:cs typeface="+mn-cs"/>
                </a:endParaRPr>
              </a:p>
            </p:txBody>
          </p:sp>
          <p:sp>
            <p:nvSpPr>
              <p:cNvPr id="28" name="Cloud 3">
                <a:extLst>
                  <a:ext uri="{FF2B5EF4-FFF2-40B4-BE49-F238E27FC236}">
                    <a16:creationId xmlns:a16="http://schemas.microsoft.com/office/drawing/2014/main" id="{C019E726-504B-4298-BA6E-E524AE537C99}"/>
                  </a:ext>
                </a:extLst>
              </p:cNvPr>
              <p:cNvSpPr/>
              <p:nvPr/>
            </p:nvSpPr>
            <p:spPr>
              <a:xfrm>
                <a:off x="3013743" y="2686074"/>
                <a:ext cx="8125122" cy="3544858"/>
              </a:xfrm>
              <a:prstGeom prst="wedgeRoundRectCallout">
                <a:avLst/>
              </a:prstGeom>
              <a:solidFill>
                <a:schemeClr val="bg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00" rtl="0" eaLnBrk="1" fontAlgn="auto" latinLnBrk="0" hangingPunct="1">
                  <a:lnSpc>
                    <a:spcPct val="100000"/>
                  </a:lnSpc>
                  <a:spcBef>
                    <a:spcPts val="0"/>
                  </a:spcBef>
                  <a:spcAft>
                    <a:spcPts val="0"/>
                  </a:spcAft>
                  <a:buClrTx/>
                  <a:buSzTx/>
                  <a:buFontTx/>
                  <a:buNone/>
                  <a:tabLst/>
                  <a:defRPr/>
                </a:pPr>
                <a:endParaRPr kumimoji="0" lang="en-GB" sz="1867" b="0" i="0" u="none" strike="noStrike" kern="1200" cap="none" spc="0" normalizeH="0" baseline="0" noProof="0">
                  <a:ln>
                    <a:noFill/>
                  </a:ln>
                  <a:solidFill>
                    <a:prstClr val="white"/>
                  </a:solidFill>
                  <a:effectLst/>
                  <a:uLnTx/>
                  <a:uFillTx/>
                  <a:latin typeface="Arial"/>
                  <a:ea typeface="+mn-ea"/>
                  <a:cs typeface="+mn-cs"/>
                </a:endParaRPr>
              </a:p>
            </p:txBody>
          </p:sp>
        </p:grpSp>
        <p:sp>
          <p:nvSpPr>
            <p:cNvPr id="26" name="Rectangle 10">
              <a:extLst>
                <a:ext uri="{FF2B5EF4-FFF2-40B4-BE49-F238E27FC236}">
                  <a16:creationId xmlns:a16="http://schemas.microsoft.com/office/drawing/2014/main" id="{EDF94284-884B-4568-87E0-A926EEAF6365}"/>
                </a:ext>
              </a:extLst>
            </p:cNvPr>
            <p:cNvSpPr/>
            <p:nvPr/>
          </p:nvSpPr>
          <p:spPr>
            <a:xfrm>
              <a:off x="2690789" y="3232269"/>
              <a:ext cx="7981903" cy="2918965"/>
            </a:xfrm>
            <a:prstGeom prst="wedgeRoundRectCallout">
              <a:avLst/>
            </a:prstGeom>
          </p:spPr>
          <p:txBody>
            <a:bodyPr wrap="square">
              <a:spAutoFit/>
            </a:bodyPr>
            <a:lstStyle/>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u="sng"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Bài giải</a:t>
              </a: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Tuổi thọ của ve sầu là: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ct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9 490 : 2 = 4 745 (ngày) </a:t>
              </a:r>
              <a:endParaRPr kumimoji="0" lang="en-US"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1218900" rtl="0" eaLnBrk="1" fontAlgn="auto" latinLnBrk="0" hangingPunct="1">
                <a:lnSpc>
                  <a:spcPct val="100000"/>
                </a:lnSpc>
                <a:spcBef>
                  <a:spcPts val="0"/>
                </a:spcBef>
                <a:spcAft>
                  <a:spcPts val="0"/>
                </a:spcAft>
                <a:buClrTx/>
                <a:buSzTx/>
                <a:buFontTx/>
                <a:buNone/>
                <a:tabLst/>
                <a:defRPr/>
              </a:pPr>
              <a:r>
                <a:rPr kumimoji="0" lang="vi-VN" sz="4000" b="1" i="0" strike="noStrike" kern="1200" cap="none" spc="0" normalizeH="0" baseline="0" noProof="0" dirty="0">
                  <a:ln>
                    <a:noFill/>
                  </a:ln>
                  <a:solidFill>
                    <a:srgbClr val="70AD47">
                      <a:lumMod val="75000"/>
                    </a:srgbClr>
                  </a:solidFill>
                  <a:effectLst/>
                  <a:uLnTx/>
                  <a:uFillTx/>
                  <a:latin typeface="Cambria" panose="02040503050406030204" pitchFamily="18" charset="0"/>
                  <a:ea typeface="Cambria" panose="02040503050406030204" pitchFamily="18" charset="0"/>
                  <a:cs typeface="+mn-cs"/>
                </a:rPr>
                <a:t>Đáp số: 4 745 ngày.</a:t>
              </a:r>
            </a:p>
          </p:txBody>
        </p:sp>
      </p:grpSp>
      <p:sp>
        <p:nvSpPr>
          <p:cNvPr id="18" name="TextBox 17">
            <a:extLst>
              <a:ext uri="{FF2B5EF4-FFF2-40B4-BE49-F238E27FC236}">
                <a16:creationId xmlns:a16="http://schemas.microsoft.com/office/drawing/2014/main" id="{519FF768-6BAA-4033-9FC5-09A9787724EB}"/>
              </a:ext>
            </a:extLst>
          </p:cNvPr>
          <p:cNvSpPr txBox="1"/>
          <p:nvPr/>
        </p:nvSpPr>
        <p:spPr>
          <a:xfrm>
            <a:off x="742950" y="1181100"/>
            <a:ext cx="1009650" cy="707886"/>
          </a:xfrm>
          <a:prstGeom prst="rect">
            <a:avLst/>
          </a:prstGeom>
          <a:noFill/>
        </p:spPr>
        <p:txBody>
          <a:bodyPr wrap="square" rtlCol="0">
            <a:spAutoFit/>
          </a:bodyPr>
          <a:lstStyle/>
          <a:p>
            <a:r>
              <a:rPr lang="en-US" sz="4000" dirty="0"/>
              <a:t>a)</a:t>
            </a:r>
          </a:p>
        </p:txBody>
      </p:sp>
    </p:spTree>
    <p:extLst>
      <p:ext uri="{BB962C8B-B14F-4D97-AF65-F5344CB8AC3E}">
        <p14:creationId xmlns:p14="http://schemas.microsoft.com/office/powerpoint/2010/main" val="76859384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2" name="TextBox 1">
            <a:extLst>
              <a:ext uri="{FF2B5EF4-FFF2-40B4-BE49-F238E27FC236}">
                <a16:creationId xmlns:a16="http://schemas.microsoft.com/office/drawing/2014/main" id="{4D965332-20A6-A48F-2779-1300D566FBAE}"/>
              </a:ext>
            </a:extLst>
          </p:cNvPr>
          <p:cNvSpPr txBox="1"/>
          <p:nvPr/>
        </p:nvSpPr>
        <p:spPr>
          <a:xfrm>
            <a:off x="2968910" y="89555"/>
            <a:ext cx="702879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Yêu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cầu</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cần</a:t>
            </a:r>
            <a:r>
              <a:rPr kumimoji="0" lang="en-US" sz="6000" b="1" i="0" u="none" strike="noStrike" kern="1200" cap="none" spc="0" normalizeH="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 </a:t>
            </a:r>
            <a:r>
              <a:rPr kumimoji="0" lang="en-US" sz="6000" b="1" i="0" u="none" strike="noStrike" kern="1200" cap="none" spc="0" normalizeH="0" noProof="0" dirty="0" err="1">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rPr>
              <a:t>đạt</a:t>
            </a:r>
            <a:endParaRPr kumimoji="0" lang="en-US" sz="6000" b="1" i="0" u="none" strike="noStrike" kern="120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0B9F8D5-C95C-8401-AABD-6C1F961610BA}"/>
              </a:ext>
            </a:extLst>
          </p:cNvPr>
          <p:cNvSpPr/>
          <p:nvPr/>
        </p:nvSpPr>
        <p:spPr>
          <a:xfrm>
            <a:off x="293744" y="1225071"/>
            <a:ext cx="11604512" cy="5543374"/>
          </a:xfrm>
          <a:custGeom>
            <a:avLst/>
            <a:gdLst>
              <a:gd name="connsiteX0" fmla="*/ 0 w 11604512"/>
              <a:gd name="connsiteY0" fmla="*/ 554892 h 5543374"/>
              <a:gd name="connsiteX1" fmla="*/ 554892 w 11604512"/>
              <a:gd name="connsiteY1" fmla="*/ 0 h 5543374"/>
              <a:gd name="connsiteX2" fmla="*/ 11049620 w 11604512"/>
              <a:gd name="connsiteY2" fmla="*/ 0 h 5543374"/>
              <a:gd name="connsiteX3" fmla="*/ 11604512 w 11604512"/>
              <a:gd name="connsiteY3" fmla="*/ 554892 h 5543374"/>
              <a:gd name="connsiteX4" fmla="*/ 11604512 w 11604512"/>
              <a:gd name="connsiteY4" fmla="*/ 4988482 h 5543374"/>
              <a:gd name="connsiteX5" fmla="*/ 11049620 w 11604512"/>
              <a:gd name="connsiteY5" fmla="*/ 5543374 h 5543374"/>
              <a:gd name="connsiteX6" fmla="*/ 554892 w 11604512"/>
              <a:gd name="connsiteY6" fmla="*/ 5543374 h 5543374"/>
              <a:gd name="connsiteX7" fmla="*/ 0 w 11604512"/>
              <a:gd name="connsiteY7" fmla="*/ 4988482 h 5543374"/>
              <a:gd name="connsiteX8" fmla="*/ 0 w 11604512"/>
              <a:gd name="connsiteY8" fmla="*/ 554892 h 5543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5543374" fill="none" extrusionOk="0">
                <a:moveTo>
                  <a:pt x="0" y="554892"/>
                </a:moveTo>
                <a:cubicBezTo>
                  <a:pt x="4025" y="288642"/>
                  <a:pt x="278201" y="-21912"/>
                  <a:pt x="554892" y="0"/>
                </a:cubicBezTo>
                <a:cubicBezTo>
                  <a:pt x="4516604" y="139772"/>
                  <a:pt x="9281276" y="14259"/>
                  <a:pt x="11049620" y="0"/>
                </a:cubicBezTo>
                <a:cubicBezTo>
                  <a:pt x="11351396" y="-781"/>
                  <a:pt x="11609884" y="244059"/>
                  <a:pt x="11604512" y="554892"/>
                </a:cubicBezTo>
                <a:cubicBezTo>
                  <a:pt x="11564060" y="1138107"/>
                  <a:pt x="11711585" y="3652666"/>
                  <a:pt x="11604512" y="4988482"/>
                </a:cubicBezTo>
                <a:cubicBezTo>
                  <a:pt x="11570816" y="5330732"/>
                  <a:pt x="11360130" y="5543228"/>
                  <a:pt x="11049620" y="5543374"/>
                </a:cubicBezTo>
                <a:cubicBezTo>
                  <a:pt x="7781071" y="5431420"/>
                  <a:pt x="3675410" y="5517141"/>
                  <a:pt x="554892" y="5543374"/>
                </a:cubicBezTo>
                <a:cubicBezTo>
                  <a:pt x="245412" y="5524060"/>
                  <a:pt x="722" y="5329240"/>
                  <a:pt x="0" y="4988482"/>
                </a:cubicBezTo>
                <a:cubicBezTo>
                  <a:pt x="-155877" y="2789907"/>
                  <a:pt x="-40573" y="1679501"/>
                  <a:pt x="0" y="554892"/>
                </a:cubicBezTo>
                <a:close/>
              </a:path>
              <a:path w="11604512" h="5543374" stroke="0" extrusionOk="0">
                <a:moveTo>
                  <a:pt x="0" y="554892"/>
                </a:moveTo>
                <a:cubicBezTo>
                  <a:pt x="-4776" y="197961"/>
                  <a:pt x="265916" y="14514"/>
                  <a:pt x="554892" y="0"/>
                </a:cubicBezTo>
                <a:cubicBezTo>
                  <a:pt x="1962129" y="-123725"/>
                  <a:pt x="6146195" y="31472"/>
                  <a:pt x="11049620" y="0"/>
                </a:cubicBezTo>
                <a:cubicBezTo>
                  <a:pt x="11303314" y="3035"/>
                  <a:pt x="11632401" y="286672"/>
                  <a:pt x="11604512" y="554892"/>
                </a:cubicBezTo>
                <a:cubicBezTo>
                  <a:pt x="11522146" y="1350830"/>
                  <a:pt x="11770685" y="3361302"/>
                  <a:pt x="11604512" y="4988482"/>
                </a:cubicBezTo>
                <a:cubicBezTo>
                  <a:pt x="11600835" y="5301115"/>
                  <a:pt x="11330694" y="5516236"/>
                  <a:pt x="11049620" y="5543374"/>
                </a:cubicBezTo>
                <a:cubicBezTo>
                  <a:pt x="7624101" y="5480105"/>
                  <a:pt x="3229770" y="5405548"/>
                  <a:pt x="554892" y="5543374"/>
                </a:cubicBezTo>
                <a:cubicBezTo>
                  <a:pt x="224959" y="5492743"/>
                  <a:pt x="53703" y="5299385"/>
                  <a:pt x="0" y="4988482"/>
                </a:cubicBezTo>
                <a:cubicBezTo>
                  <a:pt x="-143197" y="2900689"/>
                  <a:pt x="-97552" y="2637607"/>
                  <a:pt x="0" y="554892"/>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31" name="Group 30">
            <a:extLst>
              <a:ext uri="{FF2B5EF4-FFF2-40B4-BE49-F238E27FC236}">
                <a16:creationId xmlns:a16="http://schemas.microsoft.com/office/drawing/2014/main" id="{B8729C09-F2F6-8C75-3510-64FA41735968}"/>
              </a:ext>
            </a:extLst>
          </p:cNvPr>
          <p:cNvGrpSpPr/>
          <p:nvPr/>
        </p:nvGrpSpPr>
        <p:grpSpPr>
          <a:xfrm>
            <a:off x="558050" y="1438150"/>
            <a:ext cx="10825570" cy="1200329"/>
            <a:chOff x="558050" y="1438150"/>
            <a:chExt cx="10825570" cy="1200329"/>
          </a:xfrm>
        </p:grpSpPr>
        <p:pic>
          <p:nvPicPr>
            <p:cNvPr id="4" name="Picture 3" descr="A picture containing text, sign, stop, outdoor&#10;&#10;Description automatically generated">
              <a:extLst>
                <a:ext uri="{FF2B5EF4-FFF2-40B4-BE49-F238E27FC236}">
                  <a16:creationId xmlns:a16="http://schemas.microsoft.com/office/drawing/2014/main" id="{8615EC63-90DE-5B57-2971-548C37591C44}"/>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58050" y="1497946"/>
              <a:ext cx="935288" cy="934750"/>
            </a:xfrm>
            <a:prstGeom prst="rect">
              <a:avLst/>
            </a:prstGeom>
          </p:spPr>
        </p:pic>
        <p:sp>
          <p:nvSpPr>
            <p:cNvPr id="6" name="TextBox 5">
              <a:extLst>
                <a:ext uri="{FF2B5EF4-FFF2-40B4-BE49-F238E27FC236}">
                  <a16:creationId xmlns:a16="http://schemas.microsoft.com/office/drawing/2014/main" id="{939DB29D-0318-9482-E5E3-981FA0E24BB5}"/>
                </a:ext>
              </a:extLst>
            </p:cNvPr>
            <p:cNvSpPr txBox="1"/>
            <p:nvPr/>
          </p:nvSpPr>
          <p:spPr>
            <a:xfrm>
              <a:off x="1229032" y="1438150"/>
              <a:ext cx="10154588" cy="1200329"/>
            </a:xfrm>
            <a:prstGeom prst="rect">
              <a:avLst/>
            </a:prstGeom>
            <a:noFill/>
          </p:spPr>
          <p:txBody>
            <a:bodyPr wrap="square" rtlCol="0">
              <a:spAutoFit/>
            </a:bodyPr>
            <a:lstStyle/>
            <a:p>
              <a:pPr marL="457200" marR="0" lvl="0" indent="0" algn="just" defTabSz="914400" rtl="0" eaLnBrk="1" fontAlgn="auto" latinLnBrk="0" hangingPunct="1">
                <a:lnSpc>
                  <a:spcPct val="100000"/>
                </a:lnSpc>
                <a:spcBef>
                  <a:spcPts val="1200"/>
                </a:spcBef>
                <a:spcAft>
                  <a:spcPts val="0"/>
                </a:spcAft>
                <a:buClrTx/>
                <a:buSzTx/>
                <a:buFontTx/>
                <a:buNone/>
                <a:tabLst/>
                <a:defRPr/>
              </a:pPr>
              <a:r>
                <a:rPr lang="nl-NL" sz="3600" dirty="0">
                  <a:effectLst/>
                  <a:latin typeface="Cambria" panose="02040503050406030204" pitchFamily="18" charset="0"/>
                  <a:ea typeface="Cambria" panose="02040503050406030204" pitchFamily="18" charset="0"/>
                </a:rPr>
                <a:t>Thực hiện được phép chia số có bốn chữ số cho số có một chữ số.</a:t>
              </a:r>
              <a:endParaRPr kumimoji="0" lang="en-US" sz="3600" b="0" i="0" u="none" strike="noStrike" kern="1200" cap="none" spc="0" normalizeH="0" baseline="0" noProof="0" dirty="0">
                <a:ln>
                  <a:noFill/>
                </a:ln>
                <a:solidFill>
                  <a:srgbClr val="003399"/>
                </a:solidFill>
                <a:effectLst/>
                <a:uLnTx/>
                <a:uFillTx/>
                <a:latin typeface="Cambria" panose="02040503050406030204" pitchFamily="18" charset="0"/>
                <a:ea typeface="Cambria" panose="02040503050406030204" pitchFamily="18" charset="0"/>
              </a:endParaRPr>
            </a:p>
          </p:txBody>
        </p:sp>
      </p:grpSp>
      <p:grpSp>
        <p:nvGrpSpPr>
          <p:cNvPr id="18" name="Group 17">
            <a:extLst>
              <a:ext uri="{FF2B5EF4-FFF2-40B4-BE49-F238E27FC236}">
                <a16:creationId xmlns:a16="http://schemas.microsoft.com/office/drawing/2014/main" id="{85AE35AB-610A-D129-7AC3-76D17B100146}"/>
              </a:ext>
            </a:extLst>
          </p:cNvPr>
          <p:cNvGrpSpPr/>
          <p:nvPr/>
        </p:nvGrpSpPr>
        <p:grpSpPr>
          <a:xfrm>
            <a:off x="522854" y="2777984"/>
            <a:ext cx="10958441" cy="2088983"/>
            <a:chOff x="425179" y="2878052"/>
            <a:chExt cx="10958441" cy="2088983"/>
          </a:xfrm>
        </p:grpSpPr>
        <p:pic>
          <p:nvPicPr>
            <p:cNvPr id="14" name="Picture 13" descr="A picture containing text, sign, stop, outdoor&#10;&#10;Description automatically generated">
              <a:extLst>
                <a:ext uri="{FF2B5EF4-FFF2-40B4-BE49-F238E27FC236}">
                  <a16:creationId xmlns:a16="http://schemas.microsoft.com/office/drawing/2014/main" id="{436647FF-E3FC-880E-CABF-9C2ABF65DEA7}"/>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5179" y="2878052"/>
              <a:ext cx="935288" cy="934750"/>
            </a:xfrm>
            <a:prstGeom prst="rect">
              <a:avLst/>
            </a:prstGeom>
          </p:spPr>
        </p:pic>
        <p:sp>
          <p:nvSpPr>
            <p:cNvPr id="16" name="TextBox 15">
              <a:extLst>
                <a:ext uri="{FF2B5EF4-FFF2-40B4-BE49-F238E27FC236}">
                  <a16:creationId xmlns:a16="http://schemas.microsoft.com/office/drawing/2014/main" id="{E910536C-9200-FB93-6519-CD3EE6CF1B21}"/>
                </a:ext>
              </a:extLst>
            </p:cNvPr>
            <p:cNvSpPr txBox="1"/>
            <p:nvPr/>
          </p:nvSpPr>
          <p:spPr>
            <a:xfrm>
              <a:off x="1229032" y="2941480"/>
              <a:ext cx="10154588" cy="2025555"/>
            </a:xfrm>
            <a:prstGeom prst="rect">
              <a:avLst/>
            </a:prstGeom>
            <a:noFill/>
          </p:spPr>
          <p:txBody>
            <a:bodyPr wrap="square" rtlCol="0">
              <a:spAutoFit/>
            </a:bodyPr>
            <a:lstStyle/>
            <a:p>
              <a:pPr marL="0" marR="0" indent="228600">
                <a:lnSpc>
                  <a:spcPct val="120000"/>
                </a:lnSpc>
                <a:spcBef>
                  <a:spcPts val="0"/>
                </a:spcBef>
                <a:spcAft>
                  <a:spcPts val="0"/>
                </a:spcAft>
              </a:pPr>
              <a:r>
                <a:rPr lang="nl-NL" sz="3600" dirty="0">
                  <a:effectLst/>
                  <a:latin typeface="Cambria" panose="02040503050406030204" pitchFamily="18" charset="0"/>
                  <a:ea typeface="Cambria" panose="02040503050406030204" pitchFamily="18" charset="0"/>
                </a:rPr>
                <a:t>Vận dụng giải các bài toán thực tế liên quan đến phép chia số có bốn chữ số cho số có một chữ số và bài toán giải bằng hai bước tính.</a:t>
              </a:r>
              <a:endParaRPr lang="en-US" sz="3600" dirty="0">
                <a:effectLst/>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369303900"/>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34" presetClass="emph" presetSubtype="0" fill="hold" grpId="1" nodeType="withEffect">
                                  <p:stCondLst>
                                    <p:cond delay="0"/>
                                  </p:stCondLst>
                                  <p:iterate type="lt">
                                    <p:tmPct val="10000"/>
                                  </p:iterate>
                                  <p:childTnLst>
                                    <p:animMotion origin="layout" path="M 0.0 0.0 L 0.0 -0.07213" pathEditMode="relative" ptsTypes="">
                                      <p:cBhvr>
                                        <p:cTn id="9" dur="250" accel="50000" decel="50000" autoRev="1" fill="hold">
                                          <p:stCondLst>
                                            <p:cond delay="0"/>
                                          </p:stCondLst>
                                        </p:cTn>
                                        <p:tgtEl>
                                          <p:spTgt spid="2"/>
                                        </p:tgtEl>
                                        <p:attrNameLst>
                                          <p:attrName>ppt_x</p:attrName>
                                          <p:attrName>ppt_y</p:attrName>
                                        </p:attrNameLst>
                                      </p:cBhvr>
                                    </p:animMotion>
                                    <p:animRot by="1500000">
                                      <p:cBhvr>
                                        <p:cTn id="10" dur="125" fill="hold">
                                          <p:stCondLst>
                                            <p:cond delay="0"/>
                                          </p:stCondLst>
                                        </p:cTn>
                                        <p:tgtEl>
                                          <p:spTgt spid="2"/>
                                        </p:tgtEl>
                                        <p:attrNameLst>
                                          <p:attrName>r</p:attrName>
                                        </p:attrNameLst>
                                      </p:cBhvr>
                                    </p:animRot>
                                    <p:animRot by="-1500000">
                                      <p:cBhvr>
                                        <p:cTn id="11" dur="125" fill="hold">
                                          <p:stCondLst>
                                            <p:cond delay="125"/>
                                          </p:stCondLst>
                                        </p:cTn>
                                        <p:tgtEl>
                                          <p:spTgt spid="2"/>
                                        </p:tgtEl>
                                        <p:attrNameLst>
                                          <p:attrName>r</p:attrName>
                                        </p:attrNameLst>
                                      </p:cBhvr>
                                    </p:animRot>
                                    <p:animRot by="-1500000">
                                      <p:cBhvr>
                                        <p:cTn id="12" dur="125" fill="hold">
                                          <p:stCondLst>
                                            <p:cond delay="250"/>
                                          </p:stCondLst>
                                        </p:cTn>
                                        <p:tgtEl>
                                          <p:spTgt spid="2"/>
                                        </p:tgtEl>
                                        <p:attrNameLst>
                                          <p:attrName>r</p:attrName>
                                        </p:attrNameLst>
                                      </p:cBhvr>
                                    </p:animRot>
                                    <p:animRot by="1500000">
                                      <p:cBhvr>
                                        <p:cTn id="13" dur="125" fill="hold">
                                          <p:stCondLst>
                                            <p:cond delay="375"/>
                                          </p:stCondLst>
                                        </p:cTn>
                                        <p:tgtEl>
                                          <p:spTgt spid="2"/>
                                        </p:tgtEl>
                                        <p:attrNameLst>
                                          <p:attrName>r</p:attrName>
                                        </p:attrNameLst>
                                      </p:cBhvr>
                                    </p:animRot>
                                  </p:childTnLst>
                                </p:cTn>
                              </p:par>
                              <p:par>
                                <p:cTn id="14" presetID="17"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500" fill="hold"/>
                                        <p:tgtEl>
                                          <p:spTgt spid="18"/>
                                        </p:tgtEl>
                                        <p:attrNameLst>
                                          <p:attrName>ppt_x</p:attrName>
                                        </p:attrNameLst>
                                      </p:cBhvr>
                                      <p:tavLst>
                                        <p:tav tm="0">
                                          <p:val>
                                            <p:strVal val="#ppt_x"/>
                                          </p:val>
                                        </p:tav>
                                        <p:tav tm="100000">
                                          <p:val>
                                            <p:strVal val="#ppt_x"/>
                                          </p:val>
                                        </p:tav>
                                      </p:tavLst>
                                    </p:anim>
                                    <p:anim calcmode="lin" valueType="num">
                                      <p:cBhvr additive="base">
                                        <p:cTn id="2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62" name="Picture 61">
            <a:extLst>
              <a:ext uri="{FF2B5EF4-FFF2-40B4-BE49-F238E27FC236}">
                <a16:creationId xmlns:a16="http://schemas.microsoft.com/office/drawing/2014/main" id="{756A689D-EB6C-470D-A6E0-1C396D2E770B}"/>
              </a:ext>
            </a:extLst>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95250" y="2292350"/>
            <a:ext cx="3759200" cy="4064000"/>
          </a:xfrm>
          <a:prstGeom prst="rect">
            <a:avLst/>
          </a:prstGeom>
        </p:spPr>
      </p:pic>
      <p:sp>
        <p:nvSpPr>
          <p:cNvPr id="64" name="Oval Callout 5">
            <a:extLst>
              <a:ext uri="{FF2B5EF4-FFF2-40B4-BE49-F238E27FC236}">
                <a16:creationId xmlns:a16="http://schemas.microsoft.com/office/drawing/2014/main" id="{A2D5FB95-5D59-4AF4-84F3-0A7B66D6CFB2}"/>
              </a:ext>
            </a:extLst>
          </p:cNvPr>
          <p:cNvSpPr/>
          <p:nvPr/>
        </p:nvSpPr>
        <p:spPr>
          <a:xfrm>
            <a:off x="3076575" y="657225"/>
            <a:ext cx="8934449" cy="3952875"/>
          </a:xfrm>
          <a:prstGeom prst="wedgeRoundRectCallout">
            <a:avLst>
              <a:gd name="adj1" fmla="val -55441"/>
              <a:gd name="adj2" fmla="val 33325"/>
              <a:gd name="adj3" fmla="val 1666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just" defTabSz="1218900"/>
            <a:r>
              <a:rPr lang="vi-VN" sz="2800" b="1" dirty="0">
                <a:solidFill>
                  <a:prstClr val="black"/>
                </a:solidFill>
                <a:latin typeface="Cambria" pitchFamily="18" charset="0"/>
                <a:ea typeface="Cambria" pitchFamily="18" charset="0"/>
              </a:rPr>
              <a:t>Trong thực tế, tuổi thọ của ve sầu rất đa dạng, chẳng hạn giống ve sầu Neotibicen (màu xanh) sống từ 2 đến 5 năm còn giống ve sầu Magicicada (màu đen nâu) có tuổi thọ từ 13 đến 17 năm. “Trứng nở thành ấu trùng con sẽ chui ngay xuống đất. Sau một thời gian dài ấu trùng ve sầu sẽ chui lên mặt đất, lột xác để ca hát và sinh sản trong một thời gian rất ngắn.”. Nhưng khi chui lên khỏi mặt đất, ve sầu sẽ phải đối mặt với nhiều loài ăn </a:t>
            </a:r>
            <a:r>
              <a:rPr lang="en-US" sz="2800" b="1" dirty="0" err="1">
                <a:solidFill>
                  <a:prstClr val="black"/>
                </a:solidFill>
                <a:latin typeface="Cambria" pitchFamily="18" charset="0"/>
                <a:ea typeface="Cambria" pitchFamily="18" charset="0"/>
              </a:rPr>
              <a:t>thịt</a:t>
            </a:r>
            <a:r>
              <a:rPr lang="en-US" sz="2800" b="1" dirty="0">
                <a:solidFill>
                  <a:prstClr val="black"/>
                </a:solidFill>
                <a:latin typeface="Cambria" pitchFamily="18" charset="0"/>
                <a:ea typeface="Cambria" pitchFamily="18" charset="0"/>
              </a:rPr>
              <a:t>.</a:t>
            </a:r>
            <a:endParaRPr kumimoji="0" lang="en-US" sz="2800" b="1" i="0" u="none" strike="noStrike" kern="1200" cap="none" spc="0" normalizeH="0" baseline="0" noProof="0" dirty="0">
              <a:ln>
                <a:noFill/>
              </a:ln>
              <a:solidFill>
                <a:prstClr val="black"/>
              </a:solidFill>
              <a:effectLst/>
              <a:uLnTx/>
              <a:uFillTx/>
              <a:latin typeface="Cambria" pitchFamily="18" charset="0"/>
              <a:ea typeface="Cambria" pitchFamily="18" charset="0"/>
            </a:endParaRPr>
          </a:p>
        </p:txBody>
      </p:sp>
    </p:spTree>
    <p:extLst>
      <p:ext uri="{BB962C8B-B14F-4D97-AF65-F5344CB8AC3E}">
        <p14:creationId xmlns:p14="http://schemas.microsoft.com/office/powerpoint/2010/main" val="2580910475"/>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FFAA1097-C896-47DC-8E00-93931A0417A6}"/>
              </a:ext>
            </a:extLst>
          </p:cNvPr>
          <p:cNvPicPr>
            <a:picLocks noChangeAspect="1"/>
          </p:cNvPicPr>
          <p:nvPr/>
        </p:nvPicPr>
        <p:blipFill>
          <a:blip r:embed="rId9"/>
          <a:stretch>
            <a:fillRect/>
          </a:stretch>
        </p:blipFill>
        <p:spPr>
          <a:xfrm>
            <a:off x="2481262" y="1009650"/>
            <a:ext cx="7624763" cy="5055398"/>
          </a:xfrm>
          <a:prstGeom prst="rect">
            <a:avLst/>
          </a:prstGeom>
        </p:spPr>
      </p:pic>
      <p:sp>
        <p:nvSpPr>
          <p:cNvPr id="6" name="TextBox 5">
            <a:extLst>
              <a:ext uri="{FF2B5EF4-FFF2-40B4-BE49-F238E27FC236}">
                <a16:creationId xmlns:a16="http://schemas.microsoft.com/office/drawing/2014/main" id="{9D37CF7D-10CF-4D14-A189-6304BDBAFB22}"/>
              </a:ext>
            </a:extLst>
          </p:cNvPr>
          <p:cNvSpPr txBox="1"/>
          <p:nvPr/>
        </p:nvSpPr>
        <p:spPr>
          <a:xfrm>
            <a:off x="733425" y="704850"/>
            <a:ext cx="1009650" cy="707886"/>
          </a:xfrm>
          <a:prstGeom prst="rect">
            <a:avLst/>
          </a:prstGeom>
          <a:noFill/>
        </p:spPr>
        <p:txBody>
          <a:bodyPr wrap="square" rtlCol="0">
            <a:spAutoFit/>
          </a:bodyPr>
          <a:lstStyle/>
          <a:p>
            <a:r>
              <a:rPr lang="en-US" sz="4000" dirty="0"/>
              <a:t>b)</a:t>
            </a:r>
          </a:p>
        </p:txBody>
      </p:sp>
      <p:sp>
        <p:nvSpPr>
          <p:cNvPr id="12" name="Freeform: Shape 11">
            <a:extLst>
              <a:ext uri="{FF2B5EF4-FFF2-40B4-BE49-F238E27FC236}">
                <a16:creationId xmlns:a16="http://schemas.microsoft.com/office/drawing/2014/main" id="{7AEF1DD4-53B7-4D7B-91C8-DB08BDF53359}"/>
              </a:ext>
            </a:extLst>
          </p:cNvPr>
          <p:cNvSpPr/>
          <p:nvPr/>
        </p:nvSpPr>
        <p:spPr>
          <a:xfrm>
            <a:off x="5207048" y="2181225"/>
            <a:ext cx="2089102" cy="3362325"/>
          </a:xfrm>
          <a:custGeom>
            <a:avLst/>
            <a:gdLst>
              <a:gd name="connsiteX0" fmla="*/ 2089102 w 2089102"/>
              <a:gd name="connsiteY0" fmla="*/ 3362325 h 3362325"/>
              <a:gd name="connsiteX1" fmla="*/ 2079577 w 2089102"/>
              <a:gd name="connsiteY1" fmla="*/ 3305175 h 3362325"/>
              <a:gd name="connsiteX2" fmla="*/ 2060527 w 2089102"/>
              <a:gd name="connsiteY2" fmla="*/ 2895600 h 3362325"/>
              <a:gd name="connsiteX3" fmla="*/ 2012902 w 2089102"/>
              <a:gd name="connsiteY3" fmla="*/ 2714625 h 3362325"/>
              <a:gd name="connsiteX4" fmla="*/ 1984327 w 2089102"/>
              <a:gd name="connsiteY4" fmla="*/ 2705100 h 3362325"/>
              <a:gd name="connsiteX5" fmla="*/ 1660477 w 2089102"/>
              <a:gd name="connsiteY5" fmla="*/ 2724150 h 3362325"/>
              <a:gd name="connsiteX6" fmla="*/ 1212802 w 2089102"/>
              <a:gd name="connsiteY6" fmla="*/ 2743200 h 3362325"/>
              <a:gd name="connsiteX7" fmla="*/ 1146127 w 2089102"/>
              <a:gd name="connsiteY7" fmla="*/ 2095500 h 3362325"/>
              <a:gd name="connsiteX8" fmla="*/ 1679527 w 2089102"/>
              <a:gd name="connsiteY8" fmla="*/ 2105025 h 3362325"/>
              <a:gd name="connsiteX9" fmla="*/ 1717627 w 2089102"/>
              <a:gd name="connsiteY9" fmla="*/ 1885950 h 3362325"/>
              <a:gd name="connsiteX10" fmla="*/ 1746202 w 2089102"/>
              <a:gd name="connsiteY10" fmla="*/ 1800225 h 3362325"/>
              <a:gd name="connsiteX11" fmla="*/ 1812877 w 2089102"/>
              <a:gd name="connsiteY11" fmla="*/ 1809750 h 3362325"/>
              <a:gd name="connsiteX12" fmla="*/ 1879552 w 2089102"/>
              <a:gd name="connsiteY12" fmla="*/ 1847850 h 3362325"/>
              <a:gd name="connsiteX13" fmla="*/ 2060527 w 2089102"/>
              <a:gd name="connsiteY13" fmla="*/ 1800225 h 3362325"/>
              <a:gd name="connsiteX14" fmla="*/ 1993852 w 2089102"/>
              <a:gd name="connsiteY14" fmla="*/ 1476375 h 3362325"/>
              <a:gd name="connsiteX15" fmla="*/ 1946227 w 2089102"/>
              <a:gd name="connsiteY15" fmla="*/ 1485900 h 3362325"/>
              <a:gd name="connsiteX16" fmla="*/ 1898602 w 2089102"/>
              <a:gd name="connsiteY16" fmla="*/ 1504950 h 3362325"/>
              <a:gd name="connsiteX17" fmla="*/ 1717627 w 2089102"/>
              <a:gd name="connsiteY17" fmla="*/ 1419225 h 3362325"/>
              <a:gd name="connsiteX18" fmla="*/ 1708102 w 2089102"/>
              <a:gd name="connsiteY18" fmla="*/ 1219200 h 3362325"/>
              <a:gd name="connsiteX19" fmla="*/ 1689052 w 2089102"/>
              <a:gd name="connsiteY19" fmla="*/ 1123950 h 3362325"/>
              <a:gd name="connsiteX20" fmla="*/ 1670002 w 2089102"/>
              <a:gd name="connsiteY20" fmla="*/ 1000125 h 3362325"/>
              <a:gd name="connsiteX21" fmla="*/ 1650952 w 2089102"/>
              <a:gd name="connsiteY21" fmla="*/ 962025 h 3362325"/>
              <a:gd name="connsiteX22" fmla="*/ 1536652 w 2089102"/>
              <a:gd name="connsiteY22" fmla="*/ 923925 h 3362325"/>
              <a:gd name="connsiteX23" fmla="*/ 1260427 w 2089102"/>
              <a:gd name="connsiteY23" fmla="*/ 942975 h 3362325"/>
              <a:gd name="connsiteX24" fmla="*/ 1184227 w 2089102"/>
              <a:gd name="connsiteY24" fmla="*/ 962025 h 3362325"/>
              <a:gd name="connsiteX25" fmla="*/ 1098502 w 2089102"/>
              <a:gd name="connsiteY25" fmla="*/ 971550 h 3362325"/>
              <a:gd name="connsiteX26" fmla="*/ 1041352 w 2089102"/>
              <a:gd name="connsiteY26" fmla="*/ 981075 h 3362325"/>
              <a:gd name="connsiteX27" fmla="*/ 1031827 w 2089102"/>
              <a:gd name="connsiteY27" fmla="*/ 1057275 h 3362325"/>
              <a:gd name="connsiteX28" fmla="*/ 1022302 w 2089102"/>
              <a:gd name="connsiteY28" fmla="*/ 1095375 h 3362325"/>
              <a:gd name="connsiteX29" fmla="*/ 1012777 w 2089102"/>
              <a:gd name="connsiteY29" fmla="*/ 1162050 h 3362325"/>
              <a:gd name="connsiteX30" fmla="*/ 965152 w 2089102"/>
              <a:gd name="connsiteY30" fmla="*/ 1276350 h 3362325"/>
              <a:gd name="connsiteX31" fmla="*/ 879427 w 2089102"/>
              <a:gd name="connsiteY31" fmla="*/ 1247775 h 3362325"/>
              <a:gd name="connsiteX32" fmla="*/ 841327 w 2089102"/>
              <a:gd name="connsiteY32" fmla="*/ 1238250 h 3362325"/>
              <a:gd name="connsiteX33" fmla="*/ 717502 w 2089102"/>
              <a:gd name="connsiteY33" fmla="*/ 1200150 h 3362325"/>
              <a:gd name="connsiteX34" fmla="*/ 507952 w 2089102"/>
              <a:gd name="connsiteY34" fmla="*/ 1228725 h 3362325"/>
              <a:gd name="connsiteX35" fmla="*/ 384127 w 2089102"/>
              <a:gd name="connsiteY35" fmla="*/ 1266825 h 3362325"/>
              <a:gd name="connsiteX36" fmla="*/ 307927 w 2089102"/>
              <a:gd name="connsiteY36" fmla="*/ 1276350 h 3362325"/>
              <a:gd name="connsiteX37" fmla="*/ 31702 w 2089102"/>
              <a:gd name="connsiteY37" fmla="*/ 1095375 h 3362325"/>
              <a:gd name="connsiteX38" fmla="*/ 12652 w 2089102"/>
              <a:gd name="connsiteY38" fmla="*/ 1066800 h 3362325"/>
              <a:gd name="connsiteX39" fmla="*/ 3127 w 2089102"/>
              <a:gd name="connsiteY39" fmla="*/ 981075 h 3362325"/>
              <a:gd name="connsiteX40" fmla="*/ 50752 w 2089102"/>
              <a:gd name="connsiteY40" fmla="*/ 962025 h 3362325"/>
              <a:gd name="connsiteX41" fmla="*/ 260302 w 2089102"/>
              <a:gd name="connsiteY41" fmla="*/ 971550 h 3362325"/>
              <a:gd name="connsiteX42" fmla="*/ 346027 w 2089102"/>
              <a:gd name="connsiteY42" fmla="*/ 962025 h 3362325"/>
              <a:gd name="connsiteX43" fmla="*/ 355552 w 2089102"/>
              <a:gd name="connsiteY43" fmla="*/ 904875 h 3362325"/>
              <a:gd name="connsiteX44" fmla="*/ 336502 w 2089102"/>
              <a:gd name="connsiteY44" fmla="*/ 657225 h 3362325"/>
              <a:gd name="connsiteX45" fmla="*/ 336502 w 2089102"/>
              <a:gd name="connsiteY45" fmla="*/ 114300 h 3362325"/>
              <a:gd name="connsiteX46" fmla="*/ 346027 w 2089102"/>
              <a:gd name="connsiteY46" fmla="*/ 76200 h 3362325"/>
              <a:gd name="connsiteX47" fmla="*/ 336502 w 2089102"/>
              <a:gd name="connsiteY47" fmla="*/ 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89102" h="3362325">
                <a:moveTo>
                  <a:pt x="2089102" y="3362325"/>
                </a:moveTo>
                <a:cubicBezTo>
                  <a:pt x="2085927" y="3343275"/>
                  <a:pt x="2080416" y="3324470"/>
                  <a:pt x="2079577" y="3305175"/>
                </a:cubicBezTo>
                <a:cubicBezTo>
                  <a:pt x="2061492" y="2889209"/>
                  <a:pt x="2110882" y="3046666"/>
                  <a:pt x="2060527" y="2895600"/>
                </a:cubicBezTo>
                <a:cubicBezTo>
                  <a:pt x="2049450" y="2696223"/>
                  <a:pt x="2106720" y="2741430"/>
                  <a:pt x="2012902" y="2714625"/>
                </a:cubicBezTo>
                <a:cubicBezTo>
                  <a:pt x="2003248" y="2711867"/>
                  <a:pt x="1993852" y="2708275"/>
                  <a:pt x="1984327" y="2705100"/>
                </a:cubicBezTo>
                <a:lnTo>
                  <a:pt x="1660477" y="2724150"/>
                </a:lnTo>
                <a:cubicBezTo>
                  <a:pt x="1183423" y="2744027"/>
                  <a:pt x="1439054" y="2718061"/>
                  <a:pt x="1212802" y="2743200"/>
                </a:cubicBezTo>
                <a:cubicBezTo>
                  <a:pt x="984820" y="2671956"/>
                  <a:pt x="607645" y="2609129"/>
                  <a:pt x="1146127" y="2095500"/>
                </a:cubicBezTo>
                <a:cubicBezTo>
                  <a:pt x="1274805" y="1972761"/>
                  <a:pt x="1501727" y="2101850"/>
                  <a:pt x="1679527" y="2105025"/>
                </a:cubicBezTo>
                <a:cubicBezTo>
                  <a:pt x="1801539" y="2080623"/>
                  <a:pt x="1702740" y="2116702"/>
                  <a:pt x="1717627" y="1885950"/>
                </a:cubicBezTo>
                <a:cubicBezTo>
                  <a:pt x="1719566" y="1855892"/>
                  <a:pt x="1736677" y="1828800"/>
                  <a:pt x="1746202" y="1800225"/>
                </a:cubicBezTo>
                <a:cubicBezTo>
                  <a:pt x="1768427" y="1803400"/>
                  <a:pt x="1791734" y="1802199"/>
                  <a:pt x="1812877" y="1809750"/>
                </a:cubicBezTo>
                <a:cubicBezTo>
                  <a:pt x="1836983" y="1818359"/>
                  <a:pt x="1853973" y="1848834"/>
                  <a:pt x="1879552" y="1847850"/>
                </a:cubicBezTo>
                <a:cubicBezTo>
                  <a:pt x="1941885" y="1845453"/>
                  <a:pt x="2000202" y="1816100"/>
                  <a:pt x="2060527" y="1800225"/>
                </a:cubicBezTo>
                <a:cubicBezTo>
                  <a:pt x="2007395" y="1335316"/>
                  <a:pt x="2129783" y="1442392"/>
                  <a:pt x="1993852" y="1476375"/>
                </a:cubicBezTo>
                <a:cubicBezTo>
                  <a:pt x="1978146" y="1480302"/>
                  <a:pt x="1961734" y="1481248"/>
                  <a:pt x="1946227" y="1485900"/>
                </a:cubicBezTo>
                <a:cubicBezTo>
                  <a:pt x="1929850" y="1490813"/>
                  <a:pt x="1914477" y="1498600"/>
                  <a:pt x="1898602" y="1504950"/>
                </a:cubicBezTo>
                <a:cubicBezTo>
                  <a:pt x="1838277" y="1476375"/>
                  <a:pt x="1754654" y="1474765"/>
                  <a:pt x="1717627" y="1419225"/>
                </a:cubicBezTo>
                <a:cubicBezTo>
                  <a:pt x="1680600" y="1363685"/>
                  <a:pt x="1714532" y="1285640"/>
                  <a:pt x="1708102" y="1219200"/>
                </a:cubicBezTo>
                <a:cubicBezTo>
                  <a:pt x="1704983" y="1186972"/>
                  <a:pt x="1693068" y="1156079"/>
                  <a:pt x="1689052" y="1123950"/>
                </a:cubicBezTo>
                <a:cubicBezTo>
                  <a:pt x="1686718" y="1105279"/>
                  <a:pt x="1678729" y="1026306"/>
                  <a:pt x="1670002" y="1000125"/>
                </a:cubicBezTo>
                <a:cubicBezTo>
                  <a:pt x="1665512" y="986655"/>
                  <a:pt x="1657302" y="974725"/>
                  <a:pt x="1650952" y="962025"/>
                </a:cubicBezTo>
                <a:cubicBezTo>
                  <a:pt x="1634374" y="879137"/>
                  <a:pt x="1657929" y="914829"/>
                  <a:pt x="1536652" y="923925"/>
                </a:cubicBezTo>
                <a:lnTo>
                  <a:pt x="1260427" y="942975"/>
                </a:lnTo>
                <a:cubicBezTo>
                  <a:pt x="1235027" y="949325"/>
                  <a:pt x="1210010" y="957475"/>
                  <a:pt x="1184227" y="962025"/>
                </a:cubicBezTo>
                <a:cubicBezTo>
                  <a:pt x="1155914" y="967021"/>
                  <a:pt x="1127001" y="967750"/>
                  <a:pt x="1098502" y="971550"/>
                </a:cubicBezTo>
                <a:cubicBezTo>
                  <a:pt x="1079359" y="974102"/>
                  <a:pt x="1060402" y="977900"/>
                  <a:pt x="1041352" y="981075"/>
                </a:cubicBezTo>
                <a:cubicBezTo>
                  <a:pt x="1038177" y="1006475"/>
                  <a:pt x="1036035" y="1032026"/>
                  <a:pt x="1031827" y="1057275"/>
                </a:cubicBezTo>
                <a:cubicBezTo>
                  <a:pt x="1029675" y="1070188"/>
                  <a:pt x="1024644" y="1082495"/>
                  <a:pt x="1022302" y="1095375"/>
                </a:cubicBezTo>
                <a:cubicBezTo>
                  <a:pt x="1018286" y="1117464"/>
                  <a:pt x="1016679" y="1139941"/>
                  <a:pt x="1012777" y="1162050"/>
                </a:cubicBezTo>
                <a:cubicBezTo>
                  <a:pt x="994321" y="1266632"/>
                  <a:pt x="1019664" y="1240009"/>
                  <a:pt x="965152" y="1276350"/>
                </a:cubicBezTo>
                <a:cubicBezTo>
                  <a:pt x="936577" y="1266825"/>
                  <a:pt x="908216" y="1256633"/>
                  <a:pt x="879427" y="1247775"/>
                </a:cubicBezTo>
                <a:cubicBezTo>
                  <a:pt x="866915" y="1243925"/>
                  <a:pt x="853290" y="1243567"/>
                  <a:pt x="841327" y="1238250"/>
                </a:cubicBezTo>
                <a:cubicBezTo>
                  <a:pt x="737872" y="1192270"/>
                  <a:pt x="858917" y="1217827"/>
                  <a:pt x="717502" y="1200150"/>
                </a:cubicBezTo>
                <a:cubicBezTo>
                  <a:pt x="712274" y="1200765"/>
                  <a:pt x="557401" y="1214597"/>
                  <a:pt x="507952" y="1228725"/>
                </a:cubicBezTo>
                <a:cubicBezTo>
                  <a:pt x="478980" y="1237003"/>
                  <a:pt x="421385" y="1260615"/>
                  <a:pt x="384127" y="1266825"/>
                </a:cubicBezTo>
                <a:cubicBezTo>
                  <a:pt x="358878" y="1271033"/>
                  <a:pt x="333327" y="1273175"/>
                  <a:pt x="307927" y="1276350"/>
                </a:cubicBezTo>
                <a:cubicBezTo>
                  <a:pt x="-37321" y="1263563"/>
                  <a:pt x="80744" y="1352844"/>
                  <a:pt x="31702" y="1095375"/>
                </a:cubicBezTo>
                <a:cubicBezTo>
                  <a:pt x="29560" y="1084130"/>
                  <a:pt x="19002" y="1076325"/>
                  <a:pt x="12652" y="1066800"/>
                </a:cubicBezTo>
                <a:cubicBezTo>
                  <a:pt x="9477" y="1038225"/>
                  <a:pt x="-6698" y="1008095"/>
                  <a:pt x="3127" y="981075"/>
                </a:cubicBezTo>
                <a:cubicBezTo>
                  <a:pt x="8970" y="965007"/>
                  <a:pt x="33666" y="962658"/>
                  <a:pt x="50752" y="962025"/>
                </a:cubicBezTo>
                <a:lnTo>
                  <a:pt x="260302" y="971550"/>
                </a:lnTo>
                <a:lnTo>
                  <a:pt x="346027" y="962025"/>
                </a:lnTo>
                <a:cubicBezTo>
                  <a:pt x="361849" y="950950"/>
                  <a:pt x="355552" y="924188"/>
                  <a:pt x="355552" y="904875"/>
                </a:cubicBezTo>
                <a:cubicBezTo>
                  <a:pt x="355552" y="705653"/>
                  <a:pt x="367773" y="751038"/>
                  <a:pt x="336502" y="657225"/>
                </a:cubicBezTo>
                <a:cubicBezTo>
                  <a:pt x="316668" y="419214"/>
                  <a:pt x="320301" y="511227"/>
                  <a:pt x="336502" y="114300"/>
                </a:cubicBezTo>
                <a:cubicBezTo>
                  <a:pt x="337036" y="101220"/>
                  <a:pt x="342852" y="88900"/>
                  <a:pt x="346027" y="76200"/>
                </a:cubicBezTo>
                <a:lnTo>
                  <a:pt x="336502"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308864567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62222" y="1463141"/>
            <a:ext cx="3974612" cy="5748865"/>
          </a:xfrm>
          <a:prstGeom prst="rect">
            <a:avLst/>
          </a:prstGeom>
        </p:spPr>
      </p:pic>
      <p:pic>
        <p:nvPicPr>
          <p:cNvPr id="22" name="Picture 21" descr="Text&#10;&#10;Description automatically generated">
            <a:extLst>
              <a:ext uri="{FF2B5EF4-FFF2-40B4-BE49-F238E27FC236}">
                <a16:creationId xmlns:a16="http://schemas.microsoft.com/office/drawing/2014/main" id="{6BCF2A4A-88E9-9CAC-7AF9-FE203DC6CAB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47696" y="149123"/>
            <a:ext cx="5194987" cy="2535885"/>
          </a:xfrm>
          <a:prstGeom prst="rect">
            <a:avLst/>
          </a:prstGeom>
        </p:spPr>
      </p:pic>
    </p:spTree>
    <p:extLst>
      <p:ext uri="{BB962C8B-B14F-4D97-AF65-F5344CB8AC3E}">
        <p14:creationId xmlns:p14="http://schemas.microsoft.com/office/powerpoint/2010/main" val="3926651784"/>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4BB1A1B0-0F62-42FE-AAEB-B2BAE8BE3016}"/>
              </a:ext>
            </a:extLst>
          </p:cNvPr>
          <p:cNvPicPr>
            <a:picLocks noChangeAspect="1"/>
          </p:cNvPicPr>
          <p:nvPr/>
        </p:nvPicPr>
        <p:blipFill>
          <a:blip r:embed="rId15"/>
          <a:stretch>
            <a:fillRect/>
          </a:stretch>
        </p:blipFill>
        <p:spPr>
          <a:xfrm>
            <a:off x="2864053" y="2313722"/>
            <a:ext cx="7035394" cy="2097206"/>
          </a:xfrm>
          <a:prstGeom prst="rect">
            <a:avLst/>
          </a:prstGeom>
        </p:spPr>
      </p:pic>
    </p:spTree>
    <p:extLst>
      <p:ext uri="{BB962C8B-B14F-4D97-AF65-F5344CB8AC3E}">
        <p14:creationId xmlns:p14="http://schemas.microsoft.com/office/powerpoint/2010/main" val="23274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7821" y="334877"/>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623016" y="-121645"/>
            <a:ext cx="5089022" cy="7360744"/>
          </a:xfrm>
          <a:prstGeom prst="rect">
            <a:avLst/>
          </a:prstGeom>
        </p:spPr>
      </p:pic>
      <p:sp>
        <p:nvSpPr>
          <p:cNvPr id="33" name="TextBox 32">
            <a:extLst>
              <a:ext uri="{FF2B5EF4-FFF2-40B4-BE49-F238E27FC236}">
                <a16:creationId xmlns:a16="http://schemas.microsoft.com/office/drawing/2014/main" id="{F4398C45-9F4E-B50F-A4BF-F35B9DF33142}"/>
              </a:ext>
            </a:extLst>
          </p:cNvPr>
          <p:cNvSpPr txBox="1"/>
          <p:nvPr/>
        </p:nvSpPr>
        <p:spPr>
          <a:xfrm>
            <a:off x="1244001" y="649385"/>
            <a:ext cx="4470909"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Hi,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97732" y="2183443"/>
            <a:ext cx="5784958" cy="4248635"/>
          </a:xfrm>
          <a:prstGeom prst="rect">
            <a:avLst/>
          </a:prstGeom>
        </p:spPr>
      </p:pic>
      <p:sp>
        <p:nvSpPr>
          <p:cNvPr id="38" name="TextBox 37">
            <a:extLst>
              <a:ext uri="{FF2B5EF4-FFF2-40B4-BE49-F238E27FC236}">
                <a16:creationId xmlns:a16="http://schemas.microsoft.com/office/drawing/2014/main" id="{59F4F3F0-2718-1D92-7CF1-1A1F3E0E949C}"/>
              </a:ext>
            </a:extLst>
          </p:cNvPr>
          <p:cNvSpPr txBox="1"/>
          <p:nvPr/>
        </p:nvSpPr>
        <p:spPr>
          <a:xfrm>
            <a:off x="1649895" y="3340138"/>
            <a:ext cx="4004325"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bạn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theo</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chân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mình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cùng</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thực</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hiện</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thử</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thách</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ngày</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hôm</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nay </a:t>
            </a:r>
            <a:r>
              <a:rPr kumimoji="0" lang="en-US" sz="35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US" sz="3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45300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2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ppt_x</p:attrName>
                                        </p:attrNameLst>
                                      </p:cBhvr>
                                      <p:tavLst>
                                        <p:tav tm="0">
                                          <p:val>
                                            <p:strVal val="#ppt_x"/>
                                          </p:val>
                                        </p:tav>
                                        <p:tav tm="100000">
                                          <p:val>
                                            <p:strVal val="#ppt_x"/>
                                          </p:val>
                                        </p:tav>
                                      </p:tavLst>
                                    </p:anim>
                                    <p:anim calcmode="lin" valueType="num">
                                      <p:cBhvr>
                                        <p:cTn id="19" dur="2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2000"/>
                                        <p:tgtEl>
                                          <p:spTgt spid="17"/>
                                        </p:tgtEl>
                                      </p:cBhvr>
                                    </p:animEffect>
                                    <p:anim calcmode="lin" valueType="num">
                                      <p:cBhvr>
                                        <p:cTn id="23" dur="2000" fill="hold"/>
                                        <p:tgtEl>
                                          <p:spTgt spid="17"/>
                                        </p:tgtEl>
                                        <p:attrNameLst>
                                          <p:attrName>ppt_x</p:attrName>
                                        </p:attrNameLst>
                                      </p:cBhvr>
                                      <p:tavLst>
                                        <p:tav tm="0">
                                          <p:val>
                                            <p:strVal val="#ppt_x"/>
                                          </p:val>
                                        </p:tav>
                                        <p:tav tm="100000">
                                          <p:val>
                                            <p:strVal val="#ppt_x"/>
                                          </p:val>
                                        </p:tav>
                                      </p:tavLst>
                                    </p:anim>
                                    <p:anim calcmode="lin" valueType="num">
                                      <p:cBhvr>
                                        <p:cTn id="24" dur="2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2000"/>
                                        <p:tgtEl>
                                          <p:spTgt spid="21"/>
                                        </p:tgtEl>
                                      </p:cBhvr>
                                    </p:animEffect>
                                    <p:anim calcmode="lin" valueType="num">
                                      <p:cBhvr>
                                        <p:cTn id="28" dur="2000" fill="hold"/>
                                        <p:tgtEl>
                                          <p:spTgt spid="21"/>
                                        </p:tgtEl>
                                        <p:attrNameLst>
                                          <p:attrName>ppt_x</p:attrName>
                                        </p:attrNameLst>
                                      </p:cBhvr>
                                      <p:tavLst>
                                        <p:tav tm="0">
                                          <p:val>
                                            <p:strVal val="#ppt_x"/>
                                          </p:val>
                                        </p:tav>
                                        <p:tav tm="100000">
                                          <p:val>
                                            <p:strVal val="#ppt_x"/>
                                          </p:val>
                                        </p:tav>
                                      </p:tavLst>
                                    </p:anim>
                                    <p:anim calcmode="lin" valueType="num">
                                      <p:cBhvr>
                                        <p:cTn id="29" dur="2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2000"/>
                                        <p:tgtEl>
                                          <p:spTgt spid="25"/>
                                        </p:tgtEl>
                                      </p:cBhvr>
                                    </p:animEffect>
                                    <p:anim calcmode="lin" valueType="num">
                                      <p:cBhvr>
                                        <p:cTn id="33" dur="2000" fill="hold"/>
                                        <p:tgtEl>
                                          <p:spTgt spid="25"/>
                                        </p:tgtEl>
                                        <p:attrNameLst>
                                          <p:attrName>ppt_x</p:attrName>
                                        </p:attrNameLst>
                                      </p:cBhvr>
                                      <p:tavLst>
                                        <p:tav tm="0">
                                          <p:val>
                                            <p:strVal val="#ppt_x"/>
                                          </p:val>
                                        </p:tav>
                                        <p:tav tm="100000">
                                          <p:val>
                                            <p:strVal val="#ppt_x"/>
                                          </p:val>
                                        </p:tav>
                                      </p:tavLst>
                                    </p:anim>
                                    <p:anim calcmode="lin" valueType="num">
                                      <p:cBhvr>
                                        <p:cTn id="34" dur="2000" fill="hold"/>
                                        <p:tgtEl>
                                          <p:spTgt spid="2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2000"/>
                                        <p:tgtEl>
                                          <p:spTgt spid="23"/>
                                        </p:tgtEl>
                                      </p:cBhvr>
                                    </p:animEffect>
                                    <p:anim calcmode="lin" valueType="num">
                                      <p:cBhvr>
                                        <p:cTn id="38" dur="2000" fill="hold"/>
                                        <p:tgtEl>
                                          <p:spTgt spid="23"/>
                                        </p:tgtEl>
                                        <p:attrNameLst>
                                          <p:attrName>ppt_x</p:attrName>
                                        </p:attrNameLst>
                                      </p:cBhvr>
                                      <p:tavLst>
                                        <p:tav tm="0">
                                          <p:val>
                                            <p:strVal val="#ppt_x"/>
                                          </p:val>
                                        </p:tav>
                                        <p:tav tm="100000">
                                          <p:val>
                                            <p:strVal val="#ppt_x"/>
                                          </p:val>
                                        </p:tav>
                                      </p:tavLst>
                                    </p:anim>
                                    <p:anim calcmode="lin" valueType="num">
                                      <p:cBhvr>
                                        <p:cTn id="39" dur="2000" fill="hold"/>
                                        <p:tgtEl>
                                          <p:spTgt spid="23"/>
                                        </p:tgtEl>
                                        <p:attrNameLst>
                                          <p:attrName>ppt_y</p:attrName>
                                        </p:attrNameLst>
                                      </p:cBhvr>
                                      <p:tavLst>
                                        <p:tav tm="0">
                                          <p:val>
                                            <p:strVal val="#ppt_y+.1"/>
                                          </p:val>
                                        </p:tav>
                                        <p:tav tm="100000">
                                          <p:val>
                                            <p:strVal val="#ppt_y"/>
                                          </p:val>
                                        </p:tav>
                                      </p:tavLst>
                                    </p:anim>
                                  </p:childTnLst>
                                </p:cTn>
                              </p:par>
                              <p:par>
                                <p:cTn id="40" presetID="32" presetClass="emph" presetSubtype="0" repeatCount="indefinite" fill="hold" nodeType="withEffect">
                                  <p:stCondLst>
                                    <p:cond delay="0"/>
                                  </p:stCondLst>
                                  <p:childTnLst>
                                    <p:animRot by="120000">
                                      <p:cBhvr>
                                        <p:cTn id="41" dur="100" fill="hold">
                                          <p:stCondLst>
                                            <p:cond delay="0"/>
                                          </p:stCondLst>
                                        </p:cTn>
                                        <p:tgtEl>
                                          <p:spTgt spid="30"/>
                                        </p:tgtEl>
                                        <p:attrNameLst>
                                          <p:attrName>r</p:attrName>
                                        </p:attrNameLst>
                                      </p:cBhvr>
                                    </p:animRot>
                                    <p:animRot by="-240000">
                                      <p:cBhvr>
                                        <p:cTn id="42" dur="200" fill="hold">
                                          <p:stCondLst>
                                            <p:cond delay="200"/>
                                          </p:stCondLst>
                                        </p:cTn>
                                        <p:tgtEl>
                                          <p:spTgt spid="30"/>
                                        </p:tgtEl>
                                        <p:attrNameLst>
                                          <p:attrName>r</p:attrName>
                                        </p:attrNameLst>
                                      </p:cBhvr>
                                    </p:animRot>
                                    <p:animRot by="240000">
                                      <p:cBhvr>
                                        <p:cTn id="43" dur="200" fill="hold">
                                          <p:stCondLst>
                                            <p:cond delay="400"/>
                                          </p:stCondLst>
                                        </p:cTn>
                                        <p:tgtEl>
                                          <p:spTgt spid="30"/>
                                        </p:tgtEl>
                                        <p:attrNameLst>
                                          <p:attrName>r</p:attrName>
                                        </p:attrNameLst>
                                      </p:cBhvr>
                                    </p:animRot>
                                    <p:animRot by="-240000">
                                      <p:cBhvr>
                                        <p:cTn id="44" dur="200" fill="hold">
                                          <p:stCondLst>
                                            <p:cond delay="600"/>
                                          </p:stCondLst>
                                        </p:cTn>
                                        <p:tgtEl>
                                          <p:spTgt spid="30"/>
                                        </p:tgtEl>
                                        <p:attrNameLst>
                                          <p:attrName>r</p:attrName>
                                        </p:attrNameLst>
                                      </p:cBhvr>
                                    </p:animRot>
                                    <p:animRot by="120000">
                                      <p:cBhvr>
                                        <p:cTn id="45" dur="200" fill="hold">
                                          <p:stCondLst>
                                            <p:cond delay="800"/>
                                          </p:stCondLst>
                                        </p:cTn>
                                        <p:tgtEl>
                                          <p:spTgt spid="30"/>
                                        </p:tgtEl>
                                        <p:attrNameLst>
                                          <p:attrName>r</p:attrName>
                                        </p:attrNameLst>
                                      </p:cBhvr>
                                    </p:animRot>
                                  </p:childTnLst>
                                </p:cTn>
                              </p:par>
                              <p:par>
                                <p:cTn id="46" presetID="2" presetClass="entr" presetSubtype="1" fill="hold" nodeType="with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additive="base">
                                        <p:cTn id="48" dur="500" fill="hold"/>
                                        <p:tgtEl>
                                          <p:spTgt spid="24"/>
                                        </p:tgtEl>
                                        <p:attrNameLst>
                                          <p:attrName>ppt_x</p:attrName>
                                        </p:attrNameLst>
                                      </p:cBhvr>
                                      <p:tavLst>
                                        <p:tav tm="0">
                                          <p:val>
                                            <p:strVal val="#ppt_x"/>
                                          </p:val>
                                        </p:tav>
                                        <p:tav tm="100000">
                                          <p:val>
                                            <p:strVal val="#ppt_x"/>
                                          </p:val>
                                        </p:tav>
                                      </p:tavLst>
                                    </p:anim>
                                    <p:anim calcmode="lin" valueType="num">
                                      <p:cBhvr additive="base">
                                        <p:cTn id="49" dur="500" fill="hold"/>
                                        <p:tgtEl>
                                          <p:spTgt spid="24"/>
                                        </p:tgtEl>
                                        <p:attrNameLst>
                                          <p:attrName>ppt_y</p:attrName>
                                        </p:attrNameLst>
                                      </p:cBhvr>
                                      <p:tavLst>
                                        <p:tav tm="0">
                                          <p:val>
                                            <p:strVal val="0-#ppt_h/2"/>
                                          </p:val>
                                        </p:tav>
                                        <p:tav tm="100000">
                                          <p:val>
                                            <p:strVal val="#ppt_y"/>
                                          </p:val>
                                        </p:tav>
                                      </p:tavLst>
                                    </p:anim>
                                  </p:childTnLst>
                                </p:cTn>
                              </p:par>
                              <p:par>
                                <p:cTn id="50" presetID="53" presetClass="entr" presetSubtype="16"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 calcmode="lin" valueType="num">
                                      <p:cBhvr>
                                        <p:cTn id="52" dur="500" fill="hold"/>
                                        <p:tgtEl>
                                          <p:spTgt spid="33"/>
                                        </p:tgtEl>
                                        <p:attrNameLst>
                                          <p:attrName>ppt_w</p:attrName>
                                        </p:attrNameLst>
                                      </p:cBhvr>
                                      <p:tavLst>
                                        <p:tav tm="0">
                                          <p:val>
                                            <p:fltVal val="0"/>
                                          </p:val>
                                        </p:tav>
                                        <p:tav tm="100000">
                                          <p:val>
                                            <p:strVal val="#ppt_w"/>
                                          </p:val>
                                        </p:tav>
                                      </p:tavLst>
                                    </p:anim>
                                    <p:anim calcmode="lin" valueType="num">
                                      <p:cBhvr>
                                        <p:cTn id="53" dur="500" fill="hold"/>
                                        <p:tgtEl>
                                          <p:spTgt spid="33"/>
                                        </p:tgtEl>
                                        <p:attrNameLst>
                                          <p:attrName>ppt_h</p:attrName>
                                        </p:attrNameLst>
                                      </p:cBhvr>
                                      <p:tavLst>
                                        <p:tav tm="0">
                                          <p:val>
                                            <p:fltVal val="0"/>
                                          </p:val>
                                        </p:tav>
                                        <p:tav tm="100000">
                                          <p:val>
                                            <p:strVal val="#ppt_h"/>
                                          </p:val>
                                        </p:tav>
                                      </p:tavLst>
                                    </p:anim>
                                    <p:animEffect transition="in" filter="fade">
                                      <p:cBhvr>
                                        <p:cTn id="54" dur="500"/>
                                        <p:tgtEl>
                                          <p:spTgt spid="33"/>
                                        </p:tgtEl>
                                      </p:cBhvr>
                                    </p:animEffect>
                                  </p:childTnLst>
                                </p:cTn>
                              </p:par>
                              <p:par>
                                <p:cTn id="55" presetID="6" presetClass="entr" presetSubtype="16" fill="hold" nodeType="withEffect">
                                  <p:stCondLst>
                                    <p:cond delay="500"/>
                                  </p:stCondLst>
                                  <p:childTnLst>
                                    <p:set>
                                      <p:cBhvr>
                                        <p:cTn id="56" dur="1" fill="hold">
                                          <p:stCondLst>
                                            <p:cond delay="0"/>
                                          </p:stCondLst>
                                        </p:cTn>
                                        <p:tgtEl>
                                          <p:spTgt spid="36"/>
                                        </p:tgtEl>
                                        <p:attrNameLst>
                                          <p:attrName>style.visibility</p:attrName>
                                        </p:attrNameLst>
                                      </p:cBhvr>
                                      <p:to>
                                        <p:strVal val="visible"/>
                                      </p:to>
                                    </p:set>
                                    <p:animEffect transition="in" filter="circle(in)">
                                      <p:cBhvr>
                                        <p:cTn id="57" dur="1000"/>
                                        <p:tgtEl>
                                          <p:spTgt spid="36"/>
                                        </p:tgtEl>
                                      </p:cBhvr>
                                    </p:animEffect>
                                  </p:childTnLst>
                                </p:cTn>
                              </p:par>
                              <p:par>
                                <p:cTn id="58" presetID="53" presetClass="entr" presetSubtype="16" fill="hold" grpId="0" nodeType="withEffect">
                                  <p:stCondLst>
                                    <p:cond delay="50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99982" y="2074369"/>
            <a:ext cx="4753507"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87596" y="55023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366595" y="234622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1670152" y="2512478"/>
            <a:ext cx="4470909"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AI NHANH HƠN</a:t>
            </a:r>
          </a:p>
        </p:txBody>
      </p:sp>
      <p:sp>
        <p:nvSpPr>
          <p:cNvPr id="33" name="TextBox 32">
            <a:extLst>
              <a:ext uri="{FF2B5EF4-FFF2-40B4-BE49-F238E27FC236}">
                <a16:creationId xmlns:a16="http://schemas.microsoft.com/office/drawing/2014/main" id="{F4398C45-9F4E-B50F-A4BF-F35B9DF33142}"/>
              </a:ext>
            </a:extLst>
          </p:cNvPr>
          <p:cNvSpPr txBox="1"/>
          <p:nvPr/>
        </p:nvSpPr>
        <p:spPr>
          <a:xfrm>
            <a:off x="8883980" y="594272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2" name="Picture 1">
            <a:extLst>
              <a:ext uri="{FF2B5EF4-FFF2-40B4-BE49-F238E27FC236}">
                <a16:creationId xmlns:a16="http://schemas.microsoft.com/office/drawing/2014/main" id="{E45266F1-6E83-49DC-B4F7-B7EE2F9D1396}"/>
              </a:ext>
            </a:extLst>
          </p:cNvPr>
          <p:cNvPicPr>
            <a:picLocks noChangeAspect="1"/>
          </p:cNvPicPr>
          <p:nvPr/>
        </p:nvPicPr>
        <p:blipFill>
          <a:blip r:embed="rId15"/>
          <a:stretch>
            <a:fillRect/>
          </a:stretch>
        </p:blipFill>
        <p:spPr>
          <a:xfrm>
            <a:off x="3744254" y="-69029"/>
            <a:ext cx="4932091" cy="1566808"/>
          </a:xfrm>
          <a:prstGeom prst="rect">
            <a:avLst/>
          </a:prstGeom>
        </p:spPr>
      </p:pic>
    </p:spTree>
    <p:extLst>
      <p:ext uri="{BB962C8B-B14F-4D97-AF65-F5344CB8AC3E}">
        <p14:creationId xmlns:p14="http://schemas.microsoft.com/office/powerpoint/2010/main" val="16710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1 022 x 6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lvl="0" algn="ctr"/>
            <a:r>
              <a:rPr lang="nl-NL" sz="5400" b="1" dirty="0">
                <a:solidFill>
                  <a:srgbClr val="FF0000"/>
                </a:solidFill>
                <a:latin typeface="Cambria" panose="02040503050406030204" pitchFamily="18" charset="0"/>
                <a:ea typeface="Cambria" panose="02040503050406030204" pitchFamily="18" charset="0"/>
              </a:rPr>
              <a:t>Đáp án: 6 132</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0042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14" name="Picture 13" descr="A picture containing text, mirror, seat&#10;&#10;Description automatically generated">
            <a:extLst>
              <a:ext uri="{FF2B5EF4-FFF2-40B4-BE49-F238E27FC236}">
                <a16:creationId xmlns:a16="http://schemas.microsoft.com/office/drawing/2014/main" id="{C6B0C872-EE75-B789-D198-BF24A07DF8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038850" y="0"/>
            <a:ext cx="5034289" cy="3531015"/>
          </a:xfrm>
          <a:prstGeom prst="rect">
            <a:avLst/>
          </a:prstGeom>
        </p:spPr>
      </p:pic>
      <p:pic>
        <p:nvPicPr>
          <p:cNvPr id="24" name="Picture 23" descr="Shape, rectangle&#10;&#10;Description automatically generated">
            <a:extLst>
              <a:ext uri="{FF2B5EF4-FFF2-40B4-BE49-F238E27FC236}">
                <a16:creationId xmlns:a16="http://schemas.microsoft.com/office/drawing/2014/main" id="{637C7D44-A592-B102-4FF7-919D804AA8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63946" y="5540484"/>
            <a:ext cx="4237947" cy="1472019"/>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9D50FC14-C9D2-482A-7857-292532CDE065}"/>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347670" y="2289077"/>
            <a:ext cx="2441250" cy="3531016"/>
          </a:xfrm>
          <a:prstGeom prst="rect">
            <a:avLst/>
          </a:prstGeom>
        </p:spPr>
      </p:pic>
      <p:sp>
        <p:nvSpPr>
          <p:cNvPr id="32" name="TextBox 31">
            <a:extLst>
              <a:ext uri="{FF2B5EF4-FFF2-40B4-BE49-F238E27FC236}">
                <a16:creationId xmlns:a16="http://schemas.microsoft.com/office/drawing/2014/main" id="{36B35481-C19A-5030-073A-410CE1F57C77}"/>
              </a:ext>
            </a:extLst>
          </p:cNvPr>
          <p:cNvSpPr txBox="1"/>
          <p:nvPr/>
        </p:nvSpPr>
        <p:spPr>
          <a:xfrm>
            <a:off x="6124575" y="902753"/>
            <a:ext cx="4921861" cy="1015663"/>
          </a:xfrm>
          <a:prstGeom prst="rect">
            <a:avLst/>
          </a:prstGeom>
          <a:noFill/>
        </p:spPr>
        <p:txBody>
          <a:bodyPr wrap="square" rtlCol="0">
            <a:spAutoFit/>
          </a:bodyPr>
          <a:lstStyle/>
          <a:p>
            <a:pPr lvl="0" algn="ctr"/>
            <a:r>
              <a:rPr lang="en-US" sz="6000" b="1" dirty="0">
                <a:solidFill>
                  <a:srgbClr val="002060"/>
                </a:solidFill>
                <a:latin typeface="Cambria" panose="02040503050406030204" pitchFamily="18" charset="0"/>
                <a:ea typeface="Cambria" panose="02040503050406030204" pitchFamily="18" charset="0"/>
              </a:rPr>
              <a:t>1225 x 3 = ?</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33" name="TextBox 32">
            <a:extLst>
              <a:ext uri="{FF2B5EF4-FFF2-40B4-BE49-F238E27FC236}">
                <a16:creationId xmlns:a16="http://schemas.microsoft.com/office/drawing/2014/main" id="{F4398C45-9F4E-B50F-A4BF-F35B9DF33142}"/>
              </a:ext>
            </a:extLst>
          </p:cNvPr>
          <p:cNvSpPr txBox="1"/>
          <p:nvPr/>
        </p:nvSpPr>
        <p:spPr>
          <a:xfrm>
            <a:off x="10179380" y="5923679"/>
            <a:ext cx="18540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Mirei</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pic>
        <p:nvPicPr>
          <p:cNvPr id="20" name="Picture 19" descr="Icon&#10;&#10;Description automatically generated">
            <a:extLst>
              <a:ext uri="{FF2B5EF4-FFF2-40B4-BE49-F238E27FC236}">
                <a16:creationId xmlns:a16="http://schemas.microsoft.com/office/drawing/2014/main" id="{5C891E3C-276E-4FAB-81DF-9794A0EC8A7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32527" y="2783243"/>
            <a:ext cx="5301158" cy="3893319"/>
          </a:xfrm>
          <a:prstGeom prst="rect">
            <a:avLst/>
          </a:prstGeom>
        </p:spPr>
      </p:pic>
      <p:sp>
        <p:nvSpPr>
          <p:cNvPr id="22" name="TextBox 21">
            <a:extLst>
              <a:ext uri="{FF2B5EF4-FFF2-40B4-BE49-F238E27FC236}">
                <a16:creationId xmlns:a16="http://schemas.microsoft.com/office/drawing/2014/main" id="{6694F34B-BB7C-41D1-98DF-D302D9DE1276}"/>
              </a:ext>
            </a:extLst>
          </p:cNvPr>
          <p:cNvSpPr txBox="1"/>
          <p:nvPr/>
        </p:nvSpPr>
        <p:spPr>
          <a:xfrm>
            <a:off x="622341" y="4126048"/>
            <a:ext cx="504503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Đáp án: 3 675</a:t>
            </a:r>
            <a:endParaRPr kumimoji="0" lang="en-US"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27238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60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nodeType="withEffect">
                                  <p:stCondLst>
                                    <p:cond delay="60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subTnLst>
                                    <p:audio>
                                      <p:cMediaNode>
                                        <p:cTn display="0" masterRel="sameClick">
                                          <p:stCondLst>
                                            <p:cond evt="begin" delay="0">
                                              <p:tn val="17"/>
                                            </p:cond>
                                          </p:stCondLst>
                                          <p:endCondLst>
                                            <p:cond evt="onStopAudio" delay="0">
                                              <p:tgtEl>
                                                <p:sldTgt/>
                                              </p:tgtEl>
                                            </p:cond>
                                          </p:endCondLst>
                                        </p:cTn>
                                        <p:tgtEl>
                                          <p:sndTgt r:embed="rId2" name="applause.wav"/>
                                        </p:tgtEl>
                                      </p:cMediaNode>
                                    </p:audio>
                                  </p:subTnLst>
                                </p:cTn>
                              </p:par>
                              <p:par>
                                <p:cTn id="20" presetID="16" presetClass="entr" presetSubtype="21"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529" y="1231305"/>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pic>
        <p:nvPicPr>
          <p:cNvPr id="36" name="Picture 35" descr="Icon&#10;&#10;Description automatically generated">
            <a:extLst>
              <a:ext uri="{FF2B5EF4-FFF2-40B4-BE49-F238E27FC236}">
                <a16:creationId xmlns:a16="http://schemas.microsoft.com/office/drawing/2014/main" id="{ABF45056-B447-3D2D-69B6-F42B9F3C09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4918" y="334849"/>
            <a:ext cx="9976209" cy="6447756"/>
          </a:xfrm>
          <a:prstGeom prst="rect">
            <a:avLst/>
          </a:prstGeom>
        </p:spPr>
      </p:pic>
      <p:pic>
        <p:nvPicPr>
          <p:cNvPr id="6" name="Picture 5" descr="A picture containing text, doll, vector graphics&#10;&#10;Description automatically generated">
            <a:extLst>
              <a:ext uri="{FF2B5EF4-FFF2-40B4-BE49-F238E27FC236}">
                <a16:creationId xmlns:a16="http://schemas.microsoft.com/office/drawing/2014/main" id="{096D7E42-A0AC-AFD0-6679-DB382C11943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82781" y="2604052"/>
            <a:ext cx="2473034" cy="4310634"/>
          </a:xfrm>
          <a:prstGeom prst="rect">
            <a:avLst/>
          </a:prstGeom>
        </p:spPr>
      </p:pic>
      <p:pic>
        <p:nvPicPr>
          <p:cNvPr id="2" name="Picture 1">
            <a:extLst>
              <a:ext uri="{FF2B5EF4-FFF2-40B4-BE49-F238E27FC236}">
                <a16:creationId xmlns:a16="http://schemas.microsoft.com/office/drawing/2014/main" id="{53A51559-A040-49AA-A806-C43FBDABC852}"/>
              </a:ext>
            </a:extLst>
          </p:cNvPr>
          <p:cNvPicPr>
            <a:picLocks noChangeAspect="1"/>
          </p:cNvPicPr>
          <p:nvPr/>
        </p:nvPicPr>
        <p:blipFill>
          <a:blip r:embed="rId15"/>
          <a:stretch>
            <a:fillRect/>
          </a:stretch>
        </p:blipFill>
        <p:spPr>
          <a:xfrm>
            <a:off x="2787853" y="2285147"/>
            <a:ext cx="7035394" cy="2097206"/>
          </a:xfrm>
          <a:prstGeom prst="rect">
            <a:avLst/>
          </a:prstGeom>
        </p:spPr>
      </p:pic>
    </p:spTree>
    <p:extLst>
      <p:ext uri="{BB962C8B-B14F-4D97-AF65-F5344CB8AC3E}">
        <p14:creationId xmlns:p14="http://schemas.microsoft.com/office/powerpoint/2010/main" val="218967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6" presetClass="entr" presetSubtype="16" fill="hold" nodeType="withEffect">
                                  <p:stCondLst>
                                    <p:cond delay="500"/>
                                  </p:stCondLst>
                                  <p:childTnLst>
                                    <p:set>
                                      <p:cBhvr>
                                        <p:cTn id="12" dur="1" fill="hold">
                                          <p:stCondLst>
                                            <p:cond delay="0"/>
                                          </p:stCondLst>
                                        </p:cTn>
                                        <p:tgtEl>
                                          <p:spTgt spid="36"/>
                                        </p:tgtEl>
                                        <p:attrNameLst>
                                          <p:attrName>style.visibility</p:attrName>
                                        </p:attrNameLst>
                                      </p:cBhvr>
                                      <p:to>
                                        <p:strVal val="visible"/>
                                      </p:to>
                                    </p:set>
                                    <p:animEffect transition="in" filter="circle(in)">
                                      <p:cBhvr>
                                        <p:cTn id="13" dur="6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rectangle&#10;&#10;Description automatically generated">
            <a:extLst>
              <a:ext uri="{FF2B5EF4-FFF2-40B4-BE49-F238E27FC236}">
                <a16:creationId xmlns:a16="http://schemas.microsoft.com/office/drawing/2014/main" id="{D622B318-1E66-E94C-4D3B-4D371A562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4DE5DEA-5E55-40B2-D547-7070AD5A2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51952" cy="1252330"/>
          </a:xfrm>
          <a:prstGeom prst="rect">
            <a:avLst/>
          </a:prstGeom>
        </p:spPr>
      </p:pic>
      <p:pic>
        <p:nvPicPr>
          <p:cNvPr id="29" name="Picture 28">
            <a:extLst>
              <a:ext uri="{FF2B5EF4-FFF2-40B4-BE49-F238E27FC236}">
                <a16:creationId xmlns:a16="http://schemas.microsoft.com/office/drawing/2014/main" id="{B7C53BA2-840D-DE0F-9941-FD193269B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46" y="1159376"/>
            <a:ext cx="12243010" cy="4654844"/>
          </a:xfrm>
          <a:prstGeom prst="rect">
            <a:avLst/>
          </a:prstGeom>
        </p:spPr>
      </p:pic>
      <p:pic>
        <p:nvPicPr>
          <p:cNvPr id="7" name="Picture 6">
            <a:extLst>
              <a:ext uri="{FF2B5EF4-FFF2-40B4-BE49-F238E27FC236}">
                <a16:creationId xmlns:a16="http://schemas.microsoft.com/office/drawing/2014/main" id="{ADE2F35D-73CB-D68A-D154-074FA5941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391287"/>
            <a:ext cx="12192000" cy="4226700"/>
          </a:xfrm>
          <a:prstGeom prst="rect">
            <a:avLst/>
          </a:prstGeom>
        </p:spPr>
      </p:pic>
      <p:pic>
        <p:nvPicPr>
          <p:cNvPr id="9" name="Picture 8" descr="A close up of a leaf&#10;&#10;Description automatically generated with medium confidence">
            <a:extLst>
              <a:ext uri="{FF2B5EF4-FFF2-40B4-BE49-F238E27FC236}">
                <a16:creationId xmlns:a16="http://schemas.microsoft.com/office/drawing/2014/main" id="{8D49D92F-C4E8-F733-A7DF-FC830140B4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174435"/>
            <a:ext cx="12846047" cy="2803572"/>
          </a:xfrm>
          <a:prstGeom prst="rect">
            <a:avLst/>
          </a:prstGeom>
        </p:spPr>
      </p:pic>
      <p:pic>
        <p:nvPicPr>
          <p:cNvPr id="11" name="Picture 10" descr="Icon&#10;&#10;Description automatically generated with medium confidence">
            <a:extLst>
              <a:ext uri="{FF2B5EF4-FFF2-40B4-BE49-F238E27FC236}">
                <a16:creationId xmlns:a16="http://schemas.microsoft.com/office/drawing/2014/main" id="{71D8F3C6-E979-CA1D-915C-1BCBCFA2B4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1399" y="4927528"/>
            <a:ext cx="1018496" cy="1666634"/>
          </a:xfrm>
          <a:prstGeom prst="rect">
            <a:avLst/>
          </a:prstGeom>
        </p:spPr>
      </p:pic>
      <p:pic>
        <p:nvPicPr>
          <p:cNvPr id="13" name="Picture 12" descr="Icon&#10;&#10;Description automatically generated">
            <a:extLst>
              <a:ext uri="{FF2B5EF4-FFF2-40B4-BE49-F238E27FC236}">
                <a16:creationId xmlns:a16="http://schemas.microsoft.com/office/drawing/2014/main" id="{7DD8DF14-A677-DB26-A363-C88EC8F28A8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1294" y="4253948"/>
            <a:ext cx="934477" cy="1516615"/>
          </a:xfrm>
          <a:prstGeom prst="rect">
            <a:avLst/>
          </a:prstGeom>
        </p:spPr>
      </p:pic>
      <p:pic>
        <p:nvPicPr>
          <p:cNvPr id="15" name="Picture 14" descr="Icon&#10;&#10;Description automatically generated">
            <a:extLst>
              <a:ext uri="{FF2B5EF4-FFF2-40B4-BE49-F238E27FC236}">
                <a16:creationId xmlns:a16="http://schemas.microsoft.com/office/drawing/2014/main" id="{3E64E670-0F45-8718-D32B-BF782896F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31188" y="5319628"/>
            <a:ext cx="910295" cy="141836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B1BE652A-F1ED-8634-F43D-2C5BACB5E1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87997" y="4539412"/>
            <a:ext cx="634779" cy="1036809"/>
          </a:xfrm>
          <a:prstGeom prst="rect">
            <a:avLst/>
          </a:prstGeom>
        </p:spPr>
      </p:pic>
      <p:pic>
        <p:nvPicPr>
          <p:cNvPr id="21" name="Picture 20" descr="A picture containing icon&#10;&#10;Description automatically generated">
            <a:extLst>
              <a:ext uri="{FF2B5EF4-FFF2-40B4-BE49-F238E27FC236}">
                <a16:creationId xmlns:a16="http://schemas.microsoft.com/office/drawing/2014/main" id="{D6C9F704-D860-0FE4-0711-75449FBDD25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06305" y="5133628"/>
            <a:ext cx="725970" cy="1273870"/>
          </a:xfrm>
          <a:prstGeom prst="rect">
            <a:avLst/>
          </a:prstGeom>
        </p:spPr>
      </p:pic>
      <p:pic>
        <p:nvPicPr>
          <p:cNvPr id="23" name="Picture 22" descr="Icon&#10;&#10;Description automatically generated">
            <a:extLst>
              <a:ext uri="{FF2B5EF4-FFF2-40B4-BE49-F238E27FC236}">
                <a16:creationId xmlns:a16="http://schemas.microsoft.com/office/drawing/2014/main" id="{404566CF-6E78-43D4-51E2-1F081B879D8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43696" y="3839877"/>
            <a:ext cx="665416" cy="1036810"/>
          </a:xfrm>
          <a:prstGeom prst="rect">
            <a:avLst/>
          </a:prstGeom>
        </p:spPr>
      </p:pic>
      <p:pic>
        <p:nvPicPr>
          <p:cNvPr id="25" name="Picture 24" descr="A picture containing text&#10;&#10;Description automatically generated">
            <a:extLst>
              <a:ext uri="{FF2B5EF4-FFF2-40B4-BE49-F238E27FC236}">
                <a16:creationId xmlns:a16="http://schemas.microsoft.com/office/drawing/2014/main" id="{C142360B-66AC-4A57-E412-A152D36A8BC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25822" y="5228932"/>
            <a:ext cx="634779" cy="1036809"/>
          </a:xfrm>
          <a:prstGeom prst="rect">
            <a:avLst/>
          </a:prstGeom>
        </p:spPr>
      </p:pic>
      <p:sp>
        <p:nvSpPr>
          <p:cNvPr id="10" name="Rectangle: Rounded Corners 9">
            <a:extLst>
              <a:ext uri="{FF2B5EF4-FFF2-40B4-BE49-F238E27FC236}">
                <a16:creationId xmlns:a16="http://schemas.microsoft.com/office/drawing/2014/main" id="{50B9F8D5-C95C-8401-AABD-6C1F961610BA}"/>
              </a:ext>
            </a:extLst>
          </p:cNvPr>
          <p:cNvSpPr/>
          <p:nvPr/>
        </p:nvSpPr>
        <p:spPr>
          <a:xfrm>
            <a:off x="303269" y="276225"/>
            <a:ext cx="11604512" cy="6311245"/>
          </a:xfrm>
          <a:custGeom>
            <a:avLst/>
            <a:gdLst>
              <a:gd name="connsiteX0" fmla="*/ 0 w 11604512"/>
              <a:gd name="connsiteY0" fmla="*/ 631756 h 6311245"/>
              <a:gd name="connsiteX1" fmla="*/ 631756 w 11604512"/>
              <a:gd name="connsiteY1" fmla="*/ 0 h 6311245"/>
              <a:gd name="connsiteX2" fmla="*/ 10972756 w 11604512"/>
              <a:gd name="connsiteY2" fmla="*/ 0 h 6311245"/>
              <a:gd name="connsiteX3" fmla="*/ 11604512 w 11604512"/>
              <a:gd name="connsiteY3" fmla="*/ 631756 h 6311245"/>
              <a:gd name="connsiteX4" fmla="*/ 11604512 w 11604512"/>
              <a:gd name="connsiteY4" fmla="*/ 5679489 h 6311245"/>
              <a:gd name="connsiteX5" fmla="*/ 10972756 w 11604512"/>
              <a:gd name="connsiteY5" fmla="*/ 6311245 h 6311245"/>
              <a:gd name="connsiteX6" fmla="*/ 631756 w 11604512"/>
              <a:gd name="connsiteY6" fmla="*/ 6311245 h 6311245"/>
              <a:gd name="connsiteX7" fmla="*/ 0 w 11604512"/>
              <a:gd name="connsiteY7" fmla="*/ 5679489 h 6311245"/>
              <a:gd name="connsiteX8" fmla="*/ 0 w 11604512"/>
              <a:gd name="connsiteY8" fmla="*/ 631756 h 631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04512" h="6311245" fill="none" extrusionOk="0">
                <a:moveTo>
                  <a:pt x="0" y="631756"/>
                </a:moveTo>
                <a:cubicBezTo>
                  <a:pt x="1784" y="300673"/>
                  <a:pt x="337006" y="-39867"/>
                  <a:pt x="631756" y="0"/>
                </a:cubicBezTo>
                <a:cubicBezTo>
                  <a:pt x="3024325" y="139772"/>
                  <a:pt x="6788647" y="14259"/>
                  <a:pt x="10972756" y="0"/>
                </a:cubicBezTo>
                <a:cubicBezTo>
                  <a:pt x="11294668" y="-4503"/>
                  <a:pt x="11638787" y="254935"/>
                  <a:pt x="11604512" y="631756"/>
                </a:cubicBezTo>
                <a:cubicBezTo>
                  <a:pt x="11564060" y="2968846"/>
                  <a:pt x="11711585" y="3352136"/>
                  <a:pt x="11604512" y="5679489"/>
                </a:cubicBezTo>
                <a:cubicBezTo>
                  <a:pt x="11585423" y="6048674"/>
                  <a:pt x="11368682" y="6309554"/>
                  <a:pt x="10972756" y="6311245"/>
                </a:cubicBezTo>
                <a:cubicBezTo>
                  <a:pt x="9913695" y="6199291"/>
                  <a:pt x="3954356" y="6285012"/>
                  <a:pt x="631756" y="6311245"/>
                </a:cubicBezTo>
                <a:cubicBezTo>
                  <a:pt x="277830" y="6279181"/>
                  <a:pt x="473" y="6050857"/>
                  <a:pt x="0" y="5679489"/>
                </a:cubicBezTo>
                <a:cubicBezTo>
                  <a:pt x="-155877" y="4883930"/>
                  <a:pt x="-40573" y="2478719"/>
                  <a:pt x="0" y="631756"/>
                </a:cubicBezTo>
                <a:close/>
              </a:path>
              <a:path w="11604512" h="6311245" stroke="0" extrusionOk="0">
                <a:moveTo>
                  <a:pt x="0" y="631756"/>
                </a:moveTo>
                <a:cubicBezTo>
                  <a:pt x="-6230" y="217006"/>
                  <a:pt x="300331" y="14515"/>
                  <a:pt x="631756" y="0"/>
                </a:cubicBezTo>
                <a:cubicBezTo>
                  <a:pt x="3183011" y="-123725"/>
                  <a:pt x="8293916" y="31472"/>
                  <a:pt x="10972756" y="0"/>
                </a:cubicBezTo>
                <a:cubicBezTo>
                  <a:pt x="11288720" y="1895"/>
                  <a:pt x="11609110" y="289152"/>
                  <a:pt x="11604512" y="631756"/>
                </a:cubicBezTo>
                <a:cubicBezTo>
                  <a:pt x="11522146" y="1774589"/>
                  <a:pt x="11770685" y="3569714"/>
                  <a:pt x="11604512" y="5679489"/>
                </a:cubicBezTo>
                <a:cubicBezTo>
                  <a:pt x="11598986" y="6037677"/>
                  <a:pt x="11284889" y="6271928"/>
                  <a:pt x="10972756" y="6311245"/>
                </a:cubicBezTo>
                <a:cubicBezTo>
                  <a:pt x="7911989" y="6247976"/>
                  <a:pt x="1770472" y="6173419"/>
                  <a:pt x="631756" y="6311245"/>
                </a:cubicBezTo>
                <a:cubicBezTo>
                  <a:pt x="269416" y="6282277"/>
                  <a:pt x="63990" y="6033694"/>
                  <a:pt x="0" y="5679489"/>
                </a:cubicBezTo>
                <a:cubicBezTo>
                  <a:pt x="-143197" y="4311577"/>
                  <a:pt x="-97552" y="2564153"/>
                  <a:pt x="0" y="631756"/>
                </a:cubicBezTo>
                <a:close/>
              </a:path>
            </a:pathLst>
          </a:custGeom>
          <a:solidFill>
            <a:schemeClr val="bg1">
              <a:alpha val="67000"/>
            </a:schemeClr>
          </a:solidFill>
          <a:ln w="38100">
            <a:solidFill>
              <a:srgbClr val="002060"/>
            </a:solidFill>
            <a:extLst>
              <a:ext uri="{C807C97D-BFC1-408E-A445-0C87EB9F89A2}">
                <ask:lineSketchStyleProps xmlns:ask="http://schemas.microsoft.com/office/drawing/2018/sketchyshapes" sd="3694780287">
                  <a:prstGeom prst="roundRect">
                    <a:avLst>
                      <a:gd name="adj" fmla="val 1001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28" name="TextBox 27">
            <a:extLst>
              <a:ext uri="{FF2B5EF4-FFF2-40B4-BE49-F238E27FC236}">
                <a16:creationId xmlns:a16="http://schemas.microsoft.com/office/drawing/2014/main" id="{6F0A4B0F-6217-4456-83A3-E547ABBCECBA}"/>
              </a:ext>
            </a:extLst>
          </p:cNvPr>
          <p:cNvSpPr txBox="1"/>
          <p:nvPr/>
        </p:nvSpPr>
        <p:spPr>
          <a:xfrm>
            <a:off x="295557" y="174040"/>
            <a:ext cx="1933293" cy="523220"/>
          </a:xfrm>
          <a:prstGeom prst="rect">
            <a:avLst/>
          </a:prstGeom>
          <a:solidFill>
            <a:srgbClr val="ED7D31">
              <a:lumMod val="60000"/>
              <a:lumOff val="4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prstClr val="black"/>
                </a:solidFill>
                <a:effectLst/>
                <a:uLnTx/>
                <a:uFillTx/>
              </a:rPr>
              <a:t>Tình</a:t>
            </a:r>
            <a:r>
              <a:rPr kumimoji="0" lang="en-US" sz="2800" b="1" i="0" u="none" strike="noStrike" kern="0" cap="none" spc="0" normalizeH="0" baseline="0" noProof="0" dirty="0">
                <a:ln>
                  <a:noFill/>
                </a:ln>
                <a:solidFill>
                  <a:prstClr val="black"/>
                </a:solidFill>
                <a:effectLst/>
                <a:uLnTx/>
                <a:uFillTx/>
              </a:rPr>
              <a:t> </a:t>
            </a:r>
            <a:r>
              <a:rPr kumimoji="0" lang="en-US" sz="2800" b="1" i="0" u="none" strike="noStrike" kern="0" cap="none" spc="0" normalizeH="0" baseline="0" noProof="0" dirty="0" err="1">
                <a:ln>
                  <a:noFill/>
                </a:ln>
                <a:solidFill>
                  <a:prstClr val="black"/>
                </a:solidFill>
                <a:effectLst/>
                <a:uLnTx/>
                <a:uFillTx/>
              </a:rPr>
              <a:t>huống</a:t>
            </a:r>
            <a:endParaRPr kumimoji="0" lang="en-US" sz="2800" b="1" i="0" u="none" strike="noStrike" kern="0" cap="none" spc="0" normalizeH="0" baseline="0" noProof="0" dirty="0">
              <a:ln>
                <a:noFill/>
              </a:ln>
              <a:solidFill>
                <a:prstClr val="black"/>
              </a:solidFill>
              <a:effectLst/>
              <a:uLnTx/>
              <a:uFillTx/>
            </a:endParaRPr>
          </a:p>
        </p:txBody>
      </p:sp>
      <p:sp>
        <p:nvSpPr>
          <p:cNvPr id="30" name="Rectangle 29">
            <a:extLst>
              <a:ext uri="{FF2B5EF4-FFF2-40B4-BE49-F238E27FC236}">
                <a16:creationId xmlns:a16="http://schemas.microsoft.com/office/drawing/2014/main" id="{BEB8F0B8-CE14-403B-B686-C39E558B5D86}"/>
              </a:ext>
            </a:extLst>
          </p:cNvPr>
          <p:cNvSpPr/>
          <p:nvPr/>
        </p:nvSpPr>
        <p:spPr>
          <a:xfrm>
            <a:off x="2291137" y="668345"/>
            <a:ext cx="8815013" cy="1154004"/>
          </a:xfrm>
          <a:prstGeom prst="rect">
            <a:avLst/>
          </a:prstGeom>
          <a:solidFill>
            <a:sysClr val="window" lastClr="FFFFFF">
              <a:alpha val="0"/>
            </a:sysClr>
          </a:solidFill>
          <a:ln w="12700" cap="flat" cmpd="sng" algn="ctr">
            <a:noFill/>
            <a:prstDash val="lgDashDot"/>
            <a:miter lim="800000"/>
          </a:ln>
          <a:effectLst/>
        </p:spPr>
        <p:txBody>
          <a:bodyPr rtlCol="0" anchor="ctr"/>
          <a:lstStyle/>
          <a:p>
            <a:pPr lvl="0" algn="just"/>
            <a:r>
              <a:rPr lang="vi-VN" sz="2800" b="1" kern="0" dirty="0">
                <a:solidFill>
                  <a:srgbClr val="C00000"/>
                </a:solidFill>
                <a:highlight>
                  <a:srgbClr val="FFFF00"/>
                </a:highlight>
                <a:latin typeface="Cambria" panose="02040503050406030204" pitchFamily="18" charset="0"/>
                <a:ea typeface="Cambria" panose="02040503050406030204" pitchFamily="18" charset="0"/>
              </a:rPr>
              <a:t>Phú ông về già muốn nghỉ ngơi nên đem đổi hết gà lấy thóc. Cứ 3 con gà đổi được 1 thúng thóc. Hỏi phú ông đổi được nhiều nhất bao nhiêu thúng thóc và còn thừa mấy con gà?”.</a:t>
            </a:r>
            <a:endParaRPr kumimoji="0" lang="en-US" sz="2800" b="1" i="0" u="none" strike="noStrike" kern="0" cap="none" spc="0" normalizeH="0" baseline="0" noProof="0" dirty="0">
              <a:ln>
                <a:noFill/>
              </a:ln>
              <a:solidFill>
                <a:srgbClr val="C00000"/>
              </a:solidFill>
              <a:effectLst/>
              <a:highlight>
                <a:srgbClr val="FFFF00"/>
              </a:highligh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77552C26-B207-4038-A96A-0AC5E303597A}"/>
              </a:ext>
            </a:extLst>
          </p:cNvPr>
          <p:cNvPicPr>
            <a:picLocks noChangeAspect="1"/>
          </p:cNvPicPr>
          <p:nvPr/>
        </p:nvPicPr>
        <p:blipFill>
          <a:blip r:embed="rId12"/>
          <a:stretch>
            <a:fillRect/>
          </a:stretch>
        </p:blipFill>
        <p:spPr>
          <a:xfrm>
            <a:off x="1562100" y="2533650"/>
            <a:ext cx="8458200" cy="3436144"/>
          </a:xfrm>
          <a:prstGeom prst="rect">
            <a:avLst/>
          </a:prstGeom>
          <a:ln>
            <a:noFill/>
          </a:ln>
          <a:effectLst>
            <a:softEdge rad="112500"/>
          </a:effectLst>
        </p:spPr>
      </p:pic>
    </p:spTree>
    <p:extLst>
      <p:ext uri="{BB962C8B-B14F-4D97-AF65-F5344CB8AC3E}">
        <p14:creationId xmlns:p14="http://schemas.microsoft.com/office/powerpoint/2010/main" val="2027288814"/>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randombar(horizontal)">
                                      <p:cBhvr>
                                        <p:cTn id="11" dur="500"/>
                                        <p:tgtEl>
                                          <p:spTgt spid="2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randombar(horizontal)">
                                      <p:cBhvr>
                                        <p:cTn id="14" dur="500"/>
                                        <p:tgtEl>
                                          <p:spTgt spid="3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8" grpId="0" animBg="1"/>
      <p:bldP spid="30"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TotalTime>
  <Words>763</Words>
  <Application>Microsoft Office PowerPoint</Application>
  <PresentationFormat>Widescreen</PresentationFormat>
  <Paragraphs>124</Paragraphs>
  <Slides>22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#9Slide02 Noi dung dai</vt:lpstr>
      <vt:lpstr>Arial</vt:lpstr>
      <vt:lpstr>Calibri</vt:lpstr>
      <vt:lpstr>Calibri Light</vt:lpstr>
      <vt:lpstr>Cambria</vt:lpstr>
      <vt:lpstr>SVN-Berkshire Swash</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64</cp:revision>
  <dcterms:created xsi:type="dcterms:W3CDTF">2022-11-23T02:28:06Z</dcterms:created>
  <dcterms:modified xsi:type="dcterms:W3CDTF">2022-11-23T06:06:25Z</dcterms:modified>
</cp:coreProperties>
</file>