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86" r:id="rId3"/>
    <p:sldId id="290" r:id="rId4"/>
    <p:sldId id="269" r:id="rId5"/>
    <p:sldId id="288" r:id="rId6"/>
    <p:sldId id="287" r:id="rId7"/>
    <p:sldId id="265" r:id="rId8"/>
    <p:sldId id="378"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F746278-FE7C-4655-85B2-DB9EE18AD2E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344</Words>
  <Application>Microsoft Office PowerPoint</Application>
  <PresentationFormat>Widescreen</PresentationFormat>
  <Paragraphs>43</Paragraphs>
  <Slides>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#9Slide07 HoneyCream</vt:lpstr>
      <vt:lpstr>Arial</vt:lpstr>
      <vt:lpstr>Calibri</vt:lpstr>
      <vt:lpstr>Cambria</vt:lpstr>
      <vt:lpstr>HP001 4 hàng</vt:lpstr>
      <vt:lpstr>SVN-Newton</vt:lpstr>
      <vt:lpstr>Tahoma</vt:lpstr>
      <vt:lpstr>Times New Roman</vt:lpstr>
      <vt:lpstr>UTM Aquarelle</vt:lpstr>
      <vt:lpstr>UTM Avo</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Ms Huong</cp:lastModifiedBy>
  <cp:revision>41</cp:revision>
  <dcterms:created xsi:type="dcterms:W3CDTF">2022-11-06T00:27:34Z</dcterms:created>
  <dcterms:modified xsi:type="dcterms:W3CDTF">2026-02-13T09:09:55Z</dcterms:modified>
</cp:coreProperties>
</file>