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8347" r:id="rId3"/>
    <p:sldId id="8348" r:id="rId4"/>
    <p:sldId id="8349" r:id="rId5"/>
    <p:sldId id="8350" r:id="rId6"/>
    <p:sldId id="8353" r:id="rId7"/>
    <p:sldId id="8345" r:id="rId8"/>
    <p:sldId id="83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CEFD-0EBD-464B-B0D5-F084F85AF97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89149-8D18-479F-ACFE-14F4B980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6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95CABF1-E7F7-4D86-BFF0-6B933D8285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1" y="3619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610946" y="5423790"/>
              <a:ext cx="6030323" cy="230620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5BFE2-2648-9482-09B1-9F1F5AE04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039" y="831277"/>
            <a:ext cx="1963082" cy="993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EE6E3-6DC8-421B-AED8-FCA4C59D3D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7228" y="1814607"/>
            <a:ext cx="7297544" cy="221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E20BA-C153-4AA9-90E2-89EBA3A4A6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9430" y="3932644"/>
            <a:ext cx="326773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9B4A56-6F91-D497-8F57-EFB0F6A6968D}"/>
              </a:ext>
            </a:extLst>
          </p:cNvPr>
          <p:cNvGrpSpPr/>
          <p:nvPr/>
        </p:nvGrpSpPr>
        <p:grpSpPr>
          <a:xfrm>
            <a:off x="3419476" y="597569"/>
            <a:ext cx="6410324" cy="1376323"/>
            <a:chOff x="4741706" y="2125373"/>
            <a:chExt cx="2963994" cy="137632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986DFD-D8EF-BAA7-3917-2A43C3FACC16}"/>
                </a:ext>
              </a:extLst>
            </p:cNvPr>
            <p:cNvSpPr/>
            <p:nvPr/>
          </p:nvSpPr>
          <p:spPr>
            <a:xfrm>
              <a:off x="4741706" y="2125373"/>
              <a:ext cx="2963994" cy="835369"/>
            </a:xfrm>
            <a:prstGeom prst="roundRect">
              <a:avLst/>
            </a:prstGeom>
            <a:solidFill>
              <a:srgbClr val="BEEE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A2EE0C-F891-F08E-F788-A0AFDB3A4AEE}"/>
                </a:ext>
              </a:extLst>
            </p:cNvPr>
            <p:cNvSpPr txBox="1"/>
            <p:nvPr/>
          </p:nvSpPr>
          <p:spPr>
            <a:xfrm>
              <a:off x="4741706" y="2178257"/>
              <a:ext cx="2860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vuông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80F267-66A2-4A61-8A4A-6741FAA3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68" y="1911300"/>
            <a:ext cx="6901816" cy="41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81614F-B117-4456-9E89-7D46878C5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1585912"/>
            <a:ext cx="3035454" cy="3014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1E10AD-EDD2-4438-A8E2-FF1E65779783}"/>
              </a:ext>
            </a:extLst>
          </p:cNvPr>
          <p:cNvSpPr txBox="1"/>
          <p:nvPr/>
        </p:nvSpPr>
        <p:spPr>
          <a:xfrm>
            <a:off x="1695450" y="942975"/>
            <a:ext cx="622935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có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(ô </a:t>
            </a:r>
            <a:r>
              <a:rPr lang="en-US" sz="2800" b="1" dirty="0" err="1"/>
              <a:t>vuông</a:t>
            </a:r>
            <a:r>
              <a:rPr lang="en-US" sz="2800" b="1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ô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 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)</a:t>
            </a:r>
            <a:r>
              <a:rPr lang="en-US" sz="2800" b="1" dirty="0"/>
              <a:t>)</a:t>
            </a:r>
            <a:endParaRPr lang="en-US" sz="2800" b="1" baseline="30000" dirty="0"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45C7BD-DD60-452C-AEBA-BDE9BA9D33B8}"/>
              </a:ext>
            </a:extLst>
          </p:cNvPr>
          <p:cNvSpPr/>
          <p:nvPr/>
        </p:nvSpPr>
        <p:spPr>
          <a:xfrm>
            <a:off x="2800350" y="4333875"/>
            <a:ext cx="4981575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 tính diện tích hình vuông ta lấy 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 dài một cạnh nhân với chính nó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9C125-83BD-441E-8C89-B3E41F4D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4" y="460445"/>
            <a:ext cx="1817375" cy="93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168A1-E473-4E60-97F5-9F4AF075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88" y="2028825"/>
            <a:ext cx="10089932" cy="30410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1B13D4-C214-491D-83B9-81C3CA86775B}"/>
              </a:ext>
            </a:extLst>
          </p:cNvPr>
          <p:cNvSpPr/>
          <p:nvPr/>
        </p:nvSpPr>
        <p:spPr>
          <a:xfrm>
            <a:off x="3619500" y="866775"/>
            <a:ext cx="66960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tính chu vi hình vuông ta lấy độ dài một cạnh nhân với 4.</a:t>
            </a:r>
            <a:endParaRPr lang="en-US" sz="2800" b="1" i="1" dirty="0" err="1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D4DADB-6FD1-48EB-9334-6DE8AD43206C}"/>
              </a:ext>
            </a:extLst>
          </p:cNvPr>
          <p:cNvSpPr/>
          <p:nvPr/>
        </p:nvSpPr>
        <p:spPr>
          <a:xfrm>
            <a:off x="6362701" y="33337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975971-347B-4557-A2FE-7857D7AE4AA1}"/>
              </a:ext>
            </a:extLst>
          </p:cNvPr>
          <p:cNvSpPr/>
          <p:nvPr/>
        </p:nvSpPr>
        <p:spPr>
          <a:xfrm>
            <a:off x="6353176" y="42195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A72609-C7A1-44F8-83B2-55D149314614}"/>
              </a:ext>
            </a:extLst>
          </p:cNvPr>
          <p:cNvSpPr/>
          <p:nvPr/>
        </p:nvSpPr>
        <p:spPr>
          <a:xfrm>
            <a:off x="9334501" y="33432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7859EA-A24A-40E9-BD05-EBE66FAB2C97}"/>
              </a:ext>
            </a:extLst>
          </p:cNvPr>
          <p:cNvSpPr/>
          <p:nvPr/>
        </p:nvSpPr>
        <p:spPr>
          <a:xfrm>
            <a:off x="9334501" y="42100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621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6724D-AD86-4920-B9EC-E436E6F2D762}"/>
              </a:ext>
            </a:extLst>
          </p:cNvPr>
          <p:cNvSpPr txBox="1"/>
          <p:nvPr/>
        </p:nvSpPr>
        <p:spPr>
          <a:xfrm>
            <a:off x="1704975" y="685800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8cm.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Nếu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cắt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3cm ở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thì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bao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nhiêu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xăng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mét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D5979-D49F-4E39-941F-302BAAC2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75" y="2846062"/>
            <a:ext cx="5405437" cy="2278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1CBDDD-1D45-4981-90D5-0034611ACEAD}"/>
              </a:ext>
            </a:extLst>
          </p:cNvPr>
          <p:cNvSpPr txBox="1"/>
          <p:nvPr/>
        </p:nvSpPr>
        <p:spPr>
          <a:xfrm>
            <a:off x="1133475" y="2714625"/>
            <a:ext cx="5172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a) 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8 x 8 = 64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b)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bị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3 x 3 = 9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còn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64 – 9 = 55 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Đáp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: a) 64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; b) 55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9" y="504825"/>
            <a:ext cx="1033151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44BB053-1F1D-4D9C-A847-BA09AA99D6EC}"/>
              </a:ext>
            </a:extLst>
          </p:cNvPr>
          <p:cNvSpPr/>
          <p:nvPr/>
        </p:nvSpPr>
        <p:spPr>
          <a:xfrm>
            <a:off x="1078723" y="511301"/>
            <a:ext cx="873901" cy="908864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E9165-6FE1-4C67-BA87-E7D604DCD68C}"/>
              </a:ext>
            </a:extLst>
          </p:cNvPr>
          <p:cNvSpPr txBox="1"/>
          <p:nvPr/>
        </p:nvSpPr>
        <p:spPr>
          <a:xfrm>
            <a:off x="2028825" y="523875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Ghép</a:t>
            </a:r>
            <a:r>
              <a:rPr lang="en-US" sz="3200" b="1" dirty="0"/>
              <a:t> </a:t>
            </a:r>
            <a:r>
              <a:rPr lang="en-US" sz="3200" b="1" dirty="0" err="1"/>
              <a:t>bốn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bìa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45C3F-6556-4BA8-B5B2-892B569C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99" y="2085975"/>
            <a:ext cx="5422676" cy="38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96C05D-A42C-47FF-B731-138B5545AD43}"/>
              </a:ext>
            </a:extLst>
          </p:cNvPr>
          <p:cNvGrpSpPr/>
          <p:nvPr/>
        </p:nvGrpSpPr>
        <p:grpSpPr>
          <a:xfrm>
            <a:off x="3038475" y="866774"/>
            <a:ext cx="952500" cy="971550"/>
            <a:chOff x="1562100" y="1200149"/>
            <a:chExt cx="952500" cy="971550"/>
          </a:xfrm>
          <a:solidFill>
            <a:srgbClr val="99CC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A92E58-FDE4-4FC5-8FBA-8287F5A07623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44F4EE-30C2-4E8C-8286-3873E31B4F89}"/>
                </a:ext>
              </a:extLst>
            </p:cNvPr>
            <p:cNvSpPr/>
            <p:nvPr/>
          </p:nvSpPr>
          <p:spPr>
            <a:xfrm>
              <a:off x="203835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DD4247-1A0A-497D-9351-1DED11696391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6253A1-C782-4C82-9A6F-CBDC467C6FB0}"/>
              </a:ext>
            </a:extLst>
          </p:cNvPr>
          <p:cNvGrpSpPr/>
          <p:nvPr/>
        </p:nvGrpSpPr>
        <p:grpSpPr>
          <a:xfrm>
            <a:off x="4114800" y="733424"/>
            <a:ext cx="1895475" cy="1943100"/>
            <a:chOff x="142875" y="1200149"/>
            <a:chExt cx="1895475" cy="1943100"/>
          </a:xfrm>
          <a:solidFill>
            <a:srgbClr val="FF99CC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0344C9-40FD-4430-9930-C00EF7A619CB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62C3BD-9CD8-465D-B667-829BD3809D82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5DDBBA-DAD2-4940-B968-F0E50800D984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33C618-732F-4087-BC94-4FA470B9B581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84797-4B35-4B02-9474-79808AF708C8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0D6DA-AA1A-47FE-8CFC-80D6F9A303F1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47C9C3-CFAF-46EC-AD8D-B3C63FF7FC0F}"/>
                </a:ext>
              </a:extLst>
            </p:cNvPr>
            <p:cNvSpPr/>
            <p:nvPr/>
          </p:nvSpPr>
          <p:spPr>
            <a:xfrm>
              <a:off x="142875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25AA81-2656-4976-8BB3-3865468FD06B}"/>
              </a:ext>
            </a:extLst>
          </p:cNvPr>
          <p:cNvGrpSpPr/>
          <p:nvPr/>
        </p:nvGrpSpPr>
        <p:grpSpPr>
          <a:xfrm>
            <a:off x="6134100" y="1200149"/>
            <a:ext cx="1428750" cy="1457325"/>
            <a:chOff x="609600" y="1685924"/>
            <a:chExt cx="1428750" cy="1457325"/>
          </a:xfrm>
          <a:solidFill>
            <a:srgbClr val="FFFF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DBD3AA-8BA6-4C0C-BB63-87592607B51F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1CC012-ED95-4D0D-8AA7-39C02305A845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4AFEB6-7FAB-4573-9DD7-85E9F8FFB40D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15163D-ECF3-4D59-B63A-AEE0AE7A506A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E4173-72AB-46A5-BC41-99BC11BF47DD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84E55F-16B1-4A52-A162-4F6480D0810B}"/>
              </a:ext>
            </a:extLst>
          </p:cNvPr>
          <p:cNvSpPr/>
          <p:nvPr/>
        </p:nvSpPr>
        <p:spPr>
          <a:xfrm>
            <a:off x="7734300" y="2181224"/>
            <a:ext cx="476250" cy="485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095A1-3146-460E-AC04-E677AD856D30}"/>
              </a:ext>
            </a:extLst>
          </p:cNvPr>
          <p:cNvSpPr txBox="1"/>
          <p:nvPr/>
        </p:nvSpPr>
        <p:spPr>
          <a:xfrm>
            <a:off x="5514974" y="2724150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E6113-F9A4-4F42-8352-0C136C4C0676}"/>
              </a:ext>
            </a:extLst>
          </p:cNvPr>
          <p:cNvSpPr txBox="1"/>
          <p:nvPr/>
        </p:nvSpPr>
        <p:spPr>
          <a:xfrm>
            <a:off x="2447925" y="3228975"/>
            <a:ext cx="753427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cạnh của hình vuông nhỏ dài 2cm.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vuông xếp được có độ dài cạnh bằng 8 cm.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hình vuông là: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8 = 64 (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i="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64 cm</a:t>
            </a:r>
            <a:r>
              <a:rPr lang="en-US" sz="28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563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8828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8047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264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Calibri</vt:lpstr>
      <vt:lpstr>Cambria</vt:lpstr>
      <vt:lpstr>Open Sans</vt:lpstr>
      <vt:lpstr>Times New Roman</vt:lpstr>
      <vt:lpstr>回顾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Ms Huong</cp:lastModifiedBy>
  <cp:revision>32</cp:revision>
  <dcterms:created xsi:type="dcterms:W3CDTF">2022-11-03T08:27:22Z</dcterms:created>
  <dcterms:modified xsi:type="dcterms:W3CDTF">2026-02-13T09:07:23Z</dcterms:modified>
</cp:coreProperties>
</file>