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6"/>
  </p:notesMasterIdLst>
  <p:sldIdLst>
    <p:sldId id="310" r:id="rId3"/>
    <p:sldId id="460" r:id="rId4"/>
    <p:sldId id="289" r:id="rId5"/>
    <p:sldId id="461" r:id="rId6"/>
    <p:sldId id="264" r:id="rId7"/>
    <p:sldId id="260" r:id="rId8"/>
    <p:sldId id="261" r:id="rId9"/>
    <p:sldId id="453" r:id="rId10"/>
    <p:sldId id="462" r:id="rId11"/>
    <p:sldId id="463" r:id="rId12"/>
    <p:sldId id="269" r:id="rId13"/>
    <p:sldId id="256" r:id="rId14"/>
    <p:sldId id="464" r:id="rId15"/>
    <p:sldId id="258" r:id="rId16"/>
    <p:sldId id="259" r:id="rId17"/>
    <p:sldId id="465" r:id="rId18"/>
    <p:sldId id="466" r:id="rId19"/>
    <p:sldId id="262" r:id="rId20"/>
    <p:sldId id="263" r:id="rId21"/>
    <p:sldId id="467" r:id="rId22"/>
    <p:sldId id="265" r:id="rId23"/>
    <p:sldId id="468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FE0EC-ECE6-4D82-A252-562F4FDED15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BB34E-8B76-464E-9D3B-B66C0DA80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4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88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3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3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18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9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6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2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0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A98DED-B243-476C-83A2-150E066E34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5" y="256954"/>
            <a:ext cx="1416933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3.png"/><Relationship Id="rId18" Type="http://schemas.microsoft.com/office/2007/relationships/hdphoto" Target="../media/hdphoto8.wdp"/><Relationship Id="rId3" Type="http://schemas.openxmlformats.org/officeDocument/2006/relationships/image" Target="../media/image40.png"/><Relationship Id="rId21" Type="http://schemas.openxmlformats.org/officeDocument/2006/relationships/slide" Target="slide7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17" Type="http://schemas.openxmlformats.org/officeDocument/2006/relationships/image" Target="../media/image44.png"/><Relationship Id="rId2" Type="http://schemas.openxmlformats.org/officeDocument/2006/relationships/image" Target="../media/image39.png"/><Relationship Id="rId16" Type="http://schemas.openxmlformats.org/officeDocument/2006/relationships/slide" Target="slide19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11" Type="http://schemas.openxmlformats.org/officeDocument/2006/relationships/slide" Target="slide17.xml"/><Relationship Id="rId5" Type="http://schemas.openxmlformats.org/officeDocument/2006/relationships/image" Target="../media/image41.png"/><Relationship Id="rId15" Type="http://schemas.openxmlformats.org/officeDocument/2006/relationships/slide" Target="slide20.xml"/><Relationship Id="rId23" Type="http://schemas.openxmlformats.org/officeDocument/2006/relationships/image" Target="../media/image46.gif"/><Relationship Id="rId10" Type="http://schemas.openxmlformats.org/officeDocument/2006/relationships/slide" Target="slide18.xml"/><Relationship Id="rId19" Type="http://schemas.openxmlformats.org/officeDocument/2006/relationships/slide" Target="slide9.xml"/><Relationship Id="rId4" Type="http://schemas.openxmlformats.org/officeDocument/2006/relationships/slide" Target="slide15.xml"/><Relationship Id="rId9" Type="http://schemas.openxmlformats.org/officeDocument/2006/relationships/image" Target="../media/image42.png"/><Relationship Id="rId14" Type="http://schemas.openxmlformats.org/officeDocument/2006/relationships/slide" Target="slide21.xml"/><Relationship Id="rId22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10" Type="http://schemas.openxmlformats.org/officeDocument/2006/relationships/image" Target="../media/image4.jpeg"/><Relationship Id="rId4" Type="http://schemas.openxmlformats.org/officeDocument/2006/relationships/slide" Target="slide3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.xml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media1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microsoft.com/office/2007/relationships/media" Target="../media/media1.wav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tags" Target="../tags/tag9.xml"/><Relationship Id="rId6" Type="http://schemas.openxmlformats.org/officeDocument/2006/relationships/image" Target="../media/image20.jp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9.gif"/><Relationship Id="rId1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gif"/><Relationship Id="rId18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12" Type="http://schemas.openxmlformats.org/officeDocument/2006/relationships/image" Target="../media/image29.gif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tags" Target="../tags/tag12.xml"/><Relationship Id="rId6" Type="http://schemas.openxmlformats.org/officeDocument/2006/relationships/image" Target="../media/image20.jp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0" y="2875002"/>
            <a:ext cx="79252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alt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4284922" y="-248594"/>
            <a:ext cx="3168502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148316" y="405145"/>
            <a:ext cx="932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786810" y="2211572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480 mm + 120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545 mm – 45 mm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840 mm :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1D39B-B696-4D54-97F6-01249BF553EC}"/>
              </a:ext>
            </a:extLst>
          </p:cNvPr>
          <p:cNvSpPr txBox="1"/>
          <p:nvPr/>
        </p:nvSpPr>
        <p:spPr>
          <a:xfrm>
            <a:off x="5092996" y="2158409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465 g + 340 g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g x 5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900 g :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4D379-2F6D-4AD8-9BBE-EBDDF3FAF77A}"/>
              </a:ext>
            </a:extLst>
          </p:cNvPr>
          <p:cNvSpPr txBox="1"/>
          <p:nvPr/>
        </p:nvSpPr>
        <p:spPr>
          <a:xfrm>
            <a:off x="8548577" y="2147776"/>
            <a:ext cx="47846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500 ml + 156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1 000 ml – 500 ml </a:t>
            </a:r>
          </a:p>
          <a:p>
            <a:pPr algn="l"/>
            <a:r>
              <a:rPr lang="pt-BR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250 ml x 3</a:t>
            </a:r>
          </a:p>
        </p:txBody>
      </p:sp>
    </p:spTree>
    <p:extLst>
      <p:ext uri="{BB962C8B-B14F-4D97-AF65-F5344CB8AC3E}">
        <p14:creationId xmlns:p14="http://schemas.microsoft.com/office/powerpoint/2010/main" val="4238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279400"/>
            <a:ext cx="325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999610"/>
            <a:ext cx="2147215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413000"/>
            <a:ext cx="1885425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400"/>
            <a:ext cx="2673349" cy="150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593162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59401"/>
            <a:ext cx="243337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828267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65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7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70BFAA5D-C899-4D85-AAF0-12CA0BB71C91}"/>
              </a:ext>
            </a:extLst>
          </p:cNvPr>
          <p:cNvSpPr/>
          <p:nvPr/>
        </p:nvSpPr>
        <p:spPr>
          <a:xfrm>
            <a:off x="10372724" y="352425"/>
            <a:ext cx="1495425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0765" y="4305300"/>
            <a:ext cx="676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 mm + 120 mm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9949" y="734458"/>
            <a:ext cx="2964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mm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2248" y="4038600"/>
            <a:ext cx="6167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545 mm – 45 mm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9949" y="734458"/>
            <a:ext cx="2964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mm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9322" y="4038600"/>
            <a:ext cx="4592924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840 mm : 3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6467" y="734458"/>
            <a:ext cx="2411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mm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7793" y="4067175"/>
            <a:ext cx="5452134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465 g + 340 g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9685" y="734458"/>
            <a:ext cx="32447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805 mm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6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2747" y="4038600"/>
            <a:ext cx="392607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g x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6384" y="734458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1 000g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6905" y="4038600"/>
            <a:ext cx="375775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g : 6 =</a:t>
            </a:r>
            <a:endParaRPr lang="en-US" sz="5867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7905" y="734458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g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0420" y="4038600"/>
            <a:ext cx="641072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ml + 156 ml = </a:t>
            </a:r>
            <a:endParaRPr lang="en-US" sz="5867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4787" y="734458"/>
            <a:ext cx="2494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656 ml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88828" y="148293"/>
            <a:ext cx="10711097" cy="2496070"/>
            <a:chOff x="1133207" y="30848"/>
            <a:chExt cx="10711097" cy="249607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7BD72C-054E-465C-9978-36A6788BDFDD}"/>
                </a:ext>
              </a:extLst>
            </p:cNvPr>
            <p:cNvSpPr/>
            <p:nvPr/>
          </p:nvSpPr>
          <p:spPr>
            <a:xfrm>
              <a:off x="1133207" y="1203479"/>
              <a:ext cx="10711097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hãy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tập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tham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quan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cản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 </a:t>
              </a:r>
              <a:r>
                <a:rPr lang="en-US" altLang="zh-CN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đẹp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trên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khắp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Việt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Nam </a:t>
              </a:r>
              <a:r>
                <a:rPr lang="en-US" altLang="zh-CN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nhé</a:t>
              </a:r>
              <a:r>
                <a:rPr lang="en-US" altLang="zh-CN" sz="4000" b="1" dirty="0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!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43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1648" y="4038600"/>
            <a:ext cx="6808274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 ml – 500 ml =</a:t>
            </a:r>
            <a:endParaRPr lang="en-US" sz="5867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2846" y="734458"/>
            <a:ext cx="285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500 ml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5196" y="4038600"/>
            <a:ext cx="430117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ml x 3 =</a:t>
            </a:r>
            <a:endParaRPr lang="en-US" sz="5867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8571" y="734458"/>
            <a:ext cx="2727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ml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596349" y="-248594"/>
            <a:ext cx="11161642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964097" y="447675"/>
            <a:ext cx="10704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gói mì tôm cân nặng 80 g, một hộp sữa cân nặng 455 g. Hỏi 3 gói mì tôm và 1 hộp sữa cân nặng bao nhiêu gam?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8F548-9103-49FF-B70D-41EFD177650F}"/>
              </a:ext>
            </a:extLst>
          </p:cNvPr>
          <p:cNvSpPr txBox="1"/>
          <p:nvPr/>
        </p:nvSpPr>
        <p:spPr>
          <a:xfrm>
            <a:off x="571501" y="2254960"/>
            <a:ext cx="56802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80 g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455 g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g?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CB18B2-A74E-403F-A955-0AAF87A75639}"/>
              </a:ext>
            </a:extLst>
          </p:cNvPr>
          <p:cNvSpPr txBox="1"/>
          <p:nvPr/>
        </p:nvSpPr>
        <p:spPr>
          <a:xfrm>
            <a:off x="6316318" y="2225143"/>
            <a:ext cx="56802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x 3 = 240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+ 455 = 695 (g)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695 g</a:t>
            </a:r>
          </a:p>
        </p:txBody>
      </p:sp>
    </p:spTree>
    <p:extLst>
      <p:ext uri="{BB962C8B-B14F-4D97-AF65-F5344CB8AC3E}">
        <p14:creationId xmlns:p14="http://schemas.microsoft.com/office/powerpoint/2010/main" val="25562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45" y="-462285"/>
            <a:ext cx="3556000" cy="3556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49F42DC-7ED6-493F-8F91-51452AEB84E1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886008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  <a:p>
            <a:pPr algn="just" latinLnBrk="0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Tính độ dài đường gấp khúc ABCD.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82CEB-5612-4A0F-8A2D-C55853EA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43" y="1668981"/>
            <a:ext cx="5353398" cy="21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EE88-F8A8-456F-BE44-E241C91AEA33}"/>
              </a:ext>
            </a:extLst>
          </p:cNvPr>
          <p:cNvSpPr txBox="1"/>
          <p:nvPr/>
        </p:nvSpPr>
        <p:spPr>
          <a:xfrm>
            <a:off x="1212112" y="4061637"/>
            <a:ext cx="104837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bằng tổng độ dài đoạn thẳng AB, BC, CD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6A543-B474-492F-8B06-6F5FEA78DBDF}"/>
              </a:ext>
            </a:extLst>
          </p:cNvPr>
          <p:cNvSpPr txBox="1"/>
          <p:nvPr/>
        </p:nvSpPr>
        <p:spPr>
          <a:xfrm>
            <a:off x="1180214" y="4710223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 đường gấp khúc ABCD là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20EDD-8CBA-453C-AD6A-68DC8949D224}"/>
              </a:ext>
            </a:extLst>
          </p:cNvPr>
          <p:cNvSpPr txBox="1"/>
          <p:nvPr/>
        </p:nvSpPr>
        <p:spPr>
          <a:xfrm>
            <a:off x="1169581" y="532691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= 84 (mm)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12084C-EBC9-4D9F-8F40-F81E2CDA2324}"/>
              </a:ext>
            </a:extLst>
          </p:cNvPr>
          <p:cNvSpPr txBox="1"/>
          <p:nvPr/>
        </p:nvSpPr>
        <p:spPr>
          <a:xfrm>
            <a:off x="1860698" y="5911702"/>
            <a:ext cx="104837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84 mm.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2E781-CDD9-49B0-8432-BD67EA481B74}"/>
              </a:ext>
            </a:extLst>
          </p:cNvPr>
          <p:cNvGrpSpPr/>
          <p:nvPr/>
        </p:nvGrpSpPr>
        <p:grpSpPr>
          <a:xfrm>
            <a:off x="1442247" y="-248594"/>
            <a:ext cx="9286875" cy="1577664"/>
            <a:chOff x="2846" y="-246"/>
            <a:chExt cx="14625" cy="3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6D948-E9CC-479B-917D-741B72A22971}"/>
                </a:ext>
              </a:extLst>
            </p:cNvPr>
            <p:cNvGrpSpPr/>
            <p:nvPr/>
          </p:nvGrpSpPr>
          <p:grpSpPr>
            <a:xfrm flipV="1">
              <a:off x="2846" y="-246"/>
              <a:ext cx="14625" cy="3643"/>
              <a:chOff x="749" y="5749"/>
              <a:chExt cx="14625" cy="2557"/>
            </a:xfrm>
          </p:grpSpPr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154DA641-FF41-48A0-8634-85EF534C28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749" y="5749"/>
                <a:ext cx="7841" cy="2557"/>
              </a:xfrm>
              <a:prstGeom prst="rect">
                <a:avLst/>
              </a:prstGeom>
            </p:spPr>
          </p:pic>
          <p:pic>
            <p:nvPicPr>
              <p:cNvPr id="23" name="图片 8">
                <a:extLst>
                  <a:ext uri="{FF2B5EF4-FFF2-40B4-BE49-F238E27FC236}">
                    <a16:creationId xmlns:a16="http://schemas.microsoft.com/office/drawing/2014/main" id="{78EA114C-FAE3-4B5C-836F-CBB0EC4A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911"/>
              <a:stretch>
                <a:fillRect/>
              </a:stretch>
            </p:blipFill>
            <p:spPr>
              <a:xfrm flipH="1" flipV="1">
                <a:off x="8516" y="5749"/>
                <a:ext cx="6858" cy="2557"/>
              </a:xfrm>
              <a:prstGeom prst="rect">
                <a:avLst/>
              </a:prstGeom>
            </p:spPr>
          </p:pic>
        </p:grpSp>
        <p:sp>
          <p:nvSpPr>
            <p:cNvPr id="21" name="Rounded Rectangle 40">
              <a:extLst>
                <a:ext uri="{FF2B5EF4-FFF2-40B4-BE49-F238E27FC236}">
                  <a16:creationId xmlns:a16="http://schemas.microsoft.com/office/drawing/2014/main" id="{E5A57CC9-E2CC-4443-852D-79B8CEC859FF}"/>
                </a:ext>
              </a:extLst>
            </p:cNvPr>
            <p:cNvSpPr/>
            <p:nvPr/>
          </p:nvSpPr>
          <p:spPr>
            <a:xfrm>
              <a:off x="3019" y="1006"/>
              <a:ext cx="14301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A8EC0FF-C095-433C-9581-7CB22BF675DF}"/>
              </a:ext>
            </a:extLst>
          </p:cNvPr>
          <p:cNvSpPr txBox="1"/>
          <p:nvPr/>
        </p:nvSpPr>
        <p:spPr>
          <a:xfrm>
            <a:off x="1562986" y="447675"/>
            <a:ext cx="932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Quả bưởi cân nặng bao nhiêu gam?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13716-B4CD-461B-91F6-F325F78C5BE8}"/>
              </a:ext>
            </a:extLst>
          </p:cNvPr>
          <p:cNvGrpSpPr/>
          <p:nvPr/>
        </p:nvGrpSpPr>
        <p:grpSpPr>
          <a:xfrm>
            <a:off x="3253562" y="1392866"/>
            <a:ext cx="6858000" cy="2977116"/>
            <a:chOff x="4136065" y="2360428"/>
            <a:chExt cx="6411433" cy="2647507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1BEF517-127F-4DC8-B8C4-BB65029F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637" y="2624137"/>
              <a:ext cx="5204861" cy="23837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C5E197-6FDE-4BCA-9CF5-9D79E5A10D0C}"/>
                </a:ext>
              </a:extLst>
            </p:cNvPr>
            <p:cNvSpPr txBox="1"/>
            <p:nvPr/>
          </p:nvSpPr>
          <p:spPr>
            <a:xfrm>
              <a:off x="4136065" y="2360428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E09EFB-BCB0-4810-AD0A-5F2F502C1D35}"/>
                </a:ext>
              </a:extLst>
            </p:cNvPr>
            <p:cNvSpPr txBox="1"/>
            <p:nvPr/>
          </p:nvSpPr>
          <p:spPr>
            <a:xfrm>
              <a:off x="5688419" y="2509284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 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E8E740-630D-471B-A5FB-70B360D4E852}"/>
                </a:ext>
              </a:extLst>
            </p:cNvPr>
            <p:cNvSpPr txBox="1"/>
            <p:nvPr/>
          </p:nvSpPr>
          <p:spPr>
            <a:xfrm>
              <a:off x="8708065" y="2456121"/>
              <a:ext cx="183943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C766CD-B4D8-4715-B910-B0CD576D6949}"/>
              </a:ext>
            </a:extLst>
          </p:cNvPr>
          <p:cNvGrpSpPr/>
          <p:nvPr/>
        </p:nvGrpSpPr>
        <p:grpSpPr>
          <a:xfrm>
            <a:off x="733646" y="4724557"/>
            <a:ext cx="10940903" cy="1079713"/>
            <a:chOff x="143086" y="260772"/>
            <a:chExt cx="11687829" cy="1079713"/>
          </a:xfrm>
        </p:grpSpPr>
        <p:sp>
          <p:nvSpPr>
            <p:cNvPr id="31" name="Round Single Corner Rectangle 15">
              <a:extLst>
                <a:ext uri="{FF2B5EF4-FFF2-40B4-BE49-F238E27FC236}">
                  <a16:creationId xmlns:a16="http://schemas.microsoft.com/office/drawing/2014/main" id="{F8441D59-119E-4FB6-B6D8-DD15C959BFA2}"/>
                </a:ext>
              </a:extLst>
            </p:cNvPr>
            <p:cNvSpPr/>
            <p:nvPr/>
          </p:nvSpPr>
          <p:spPr>
            <a:xfrm>
              <a:off x="143086" y="260773"/>
              <a:ext cx="11687829" cy="1079712"/>
            </a:xfrm>
            <a:prstGeom prst="round1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2" name="Text Box 3">
              <a:extLst>
                <a:ext uri="{FF2B5EF4-FFF2-40B4-BE49-F238E27FC236}">
                  <a16:creationId xmlns:a16="http://schemas.microsoft.com/office/drawing/2014/main" id="{BE79F640-22F1-4A1D-AA27-CFEBC501BF6C}"/>
                </a:ext>
              </a:extLst>
            </p:cNvPr>
            <p:cNvSpPr txBox="1"/>
            <p:nvPr/>
          </p:nvSpPr>
          <p:spPr>
            <a:xfrm>
              <a:off x="143086" y="260772"/>
              <a:ext cx="11479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121917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700" b="1" dirty="0">
                  <a:latin typeface="Calibri" panose="020F0502020204030204" pitchFamily="34" charset="0"/>
                  <a:cs typeface="Calibri" panose="020F0502020204030204" pitchFamily="34" charset="0"/>
                </a:rPr>
                <a:t>ĩa cân bên phải gồm quả bưởi và quả cân 100 g nặng bằng đĩa cân bên trái gồm hai quả cân 500 g. </a:t>
              </a:r>
              <a:endParaRPr lang="en-US" sz="2700" b="1" kern="0" dirty="0">
                <a:solidFill>
                  <a:srgbClr val="F4A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BDA024-C39E-4389-A81B-142327DEDEA0}"/>
              </a:ext>
            </a:extLst>
          </p:cNvPr>
          <p:cNvSpPr txBox="1"/>
          <p:nvPr/>
        </p:nvSpPr>
        <p:spPr>
          <a:xfrm>
            <a:off x="2668773" y="440187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quả bưởi cân nặng là: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D760A-84A4-4F60-8D75-B23A3CE1CE3F}"/>
              </a:ext>
            </a:extLst>
          </p:cNvPr>
          <p:cNvSpPr txBox="1"/>
          <p:nvPr/>
        </p:nvSpPr>
        <p:spPr>
          <a:xfrm>
            <a:off x="3062177" y="5188688"/>
            <a:ext cx="74853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g + 500 g - 100 g = 900 g.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2BAD74-70C2-486F-8342-BA03BD3554B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CE6E700E-CA7E-484E-A053-8FC974CE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1"/>
            <a:ext cx="7770813" cy="44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6150795-EEBE-4C10-991B-BA907ECBA790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7627" y="1225110"/>
            <a:ext cx="51010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FC6E51"/>
                  </a:solidFill>
                  <a:prstDash val="solid"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89C5D8-3D0C-43EC-8A03-7D9214A3A74B}"/>
              </a:ext>
            </a:extLst>
          </p:cNvPr>
          <p:cNvSpPr/>
          <p:nvPr/>
        </p:nvSpPr>
        <p:spPr>
          <a:xfrm>
            <a:off x="990600" y="6238167"/>
            <a:ext cx="11188700" cy="619833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2"/>
            <a:ext cx="7770813" cy="46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13611" y="0"/>
            <a:ext cx="8765690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a)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Quyển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sách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Toán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3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tập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dày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endParaRPr lang="en-US" sz="3200" b="1" dirty="0">
              <a:solidFill>
                <a:srgbClr val="FC6E5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966147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: 5 mm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641045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 : 5 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34936" y="2262779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 : 5 dm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39 0.330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1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711 0.323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5065 0.3430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CED236D-1747-4596-9545-087F1A58233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27D88774-AC1C-4253-BB0C-E1744D41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70" y="-228600"/>
            <a:ext cx="7770813" cy="44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F83E76-894F-4E5B-B61A-17F7CAEA42BF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2797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2797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2797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369981" y="10633"/>
            <a:ext cx="618814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b)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Cái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bút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mực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cân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nặng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lang="en-US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01CEDE-AB78-43D7-B441-A3E8F5E645EC}"/>
              </a:ext>
            </a:extLst>
          </p:cNvPr>
          <p:cNvSpPr/>
          <p:nvPr/>
        </p:nvSpPr>
        <p:spPr>
          <a:xfrm>
            <a:off x="990600" y="6117805"/>
            <a:ext cx="11188700" cy="740195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220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2 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2124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2 kg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81518" y="1411497"/>
            <a:ext cx="205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20 g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21 0.3713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201 0.328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4675 0.3020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22755ED-B7BD-40CF-A5A8-DF07172677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3BB14F24-FD90-4F8C-8369-5E4CDEF2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66" y="-228600"/>
            <a:ext cx="7770813" cy="46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9611FDF-0A2C-4F3E-8A64-6A4B683BF30C}"/>
              </a:ext>
            </a:extLst>
          </p:cNvPr>
          <p:cNvSpPr/>
          <p:nvPr/>
        </p:nvSpPr>
        <p:spPr>
          <a:xfrm>
            <a:off x="-12700" y="3505200"/>
            <a:ext cx="12192000" cy="3357942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828157" y="1310949"/>
            <a:ext cx="3172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15 ml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26311" y="-20321"/>
            <a:ext cx="836267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Lượng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lọ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CAFFAEC-069B-4BB3-8FFD-D554C4379847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84453"/>
            <a:ext cx="7678834" cy="589588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28158" y="1928698"/>
            <a:ext cx="3172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15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9460" y="2480531"/>
            <a:ext cx="3172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76E0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150 ml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76E0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6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555 0.305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27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09 0.3037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50"/>
                            </p:stCondLst>
                            <p:childTnLst>
                              <p:par>
                                <p:cTn id="1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4466 0.3206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5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82BCB2B-28C7-4062-B909-C03BE61FFD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79300" cy="6858000"/>
          </a:xfrm>
          <a:prstGeom prst="rect">
            <a:avLst/>
          </a:prstGeom>
          <a:blipFill dpi="0" rotWithShape="0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" b="-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6" name="Picture 2" descr="Download Cartoon Wood Transprent Png Free - Gambar Kartun Papan Kayu ,  Transparent Cartoon, Free Cliparts &amp;amp; Silhouettes - NetClipart">
            <a:extLst>
              <a:ext uri="{FF2B5EF4-FFF2-40B4-BE49-F238E27FC236}">
                <a16:creationId xmlns:a16="http://schemas.microsoft.com/office/drawing/2014/main" id="{F152854E-7B02-4C07-882B-3BC34FD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9" y="-192542"/>
            <a:ext cx="7770813" cy="46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3EB9BB-189C-4713-A1C7-864BAE904F5D}"/>
              </a:ext>
            </a:extLst>
          </p:cNvPr>
          <p:cNvSpPr/>
          <p:nvPr/>
        </p:nvSpPr>
        <p:spPr>
          <a:xfrm>
            <a:off x="-12700" y="3626032"/>
            <a:ext cx="12192000" cy="3237110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425700 w 12192000"/>
              <a:gd name="connsiteY2" fmla="*/ 723900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600200 w 12192000"/>
              <a:gd name="connsiteY1" fmla="*/ 2082800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  <a:gd name="connsiteX0" fmla="*/ 0 w 12192000"/>
              <a:gd name="connsiteY0" fmla="*/ 4210147 h 4210147"/>
              <a:gd name="connsiteX1" fmla="*/ 1282700 w 12192000"/>
              <a:gd name="connsiteY1" fmla="*/ 2130569 h 4210147"/>
              <a:gd name="connsiteX2" fmla="*/ 2197100 w 12192000"/>
              <a:gd name="connsiteY2" fmla="*/ 851284 h 4210147"/>
              <a:gd name="connsiteX3" fmla="*/ 4191000 w 12192000"/>
              <a:gd name="connsiteY3" fmla="*/ 165100 h 4210147"/>
              <a:gd name="connsiteX4" fmla="*/ 7035800 w 12192000"/>
              <a:gd name="connsiteY4" fmla="*/ 0 h 4210147"/>
              <a:gd name="connsiteX5" fmla="*/ 10947400 w 12192000"/>
              <a:gd name="connsiteY5" fmla="*/ 25400 h 4210147"/>
              <a:gd name="connsiteX6" fmla="*/ 11709400 w 12192000"/>
              <a:gd name="connsiteY6" fmla="*/ 571500 h 4210147"/>
              <a:gd name="connsiteX7" fmla="*/ 12192000 w 12192000"/>
              <a:gd name="connsiteY7" fmla="*/ 1244600 h 4210147"/>
              <a:gd name="connsiteX8" fmla="*/ 12192000 w 12192000"/>
              <a:gd name="connsiteY8" fmla="*/ 4203700 h 4210147"/>
              <a:gd name="connsiteX9" fmla="*/ 0 w 12192000"/>
              <a:gd name="connsiteY9" fmla="*/ 4210147 h 42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210147">
                <a:moveTo>
                  <a:pt x="0" y="4210147"/>
                </a:moveTo>
                <a:lnTo>
                  <a:pt x="1282700" y="2130569"/>
                </a:lnTo>
                <a:lnTo>
                  <a:pt x="2197100" y="851284"/>
                </a:lnTo>
                <a:lnTo>
                  <a:pt x="4191000" y="165100"/>
                </a:lnTo>
                <a:lnTo>
                  <a:pt x="7035800" y="0"/>
                </a:lnTo>
                <a:lnTo>
                  <a:pt x="10947400" y="25400"/>
                </a:lnTo>
                <a:lnTo>
                  <a:pt x="11709400" y="571500"/>
                </a:lnTo>
                <a:lnTo>
                  <a:pt x="12192000" y="1244600"/>
                </a:lnTo>
                <a:lnTo>
                  <a:pt x="12192000" y="4203700"/>
                </a:lnTo>
                <a:lnTo>
                  <a:pt x="0" y="421014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85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13611" y="0"/>
            <a:ext cx="8765690" cy="101118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khoảng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itchFamily="18" charset="2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966147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: 35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641045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34936" y="2262779"/>
            <a:ext cx="570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: </a:t>
            </a:r>
            <a:r>
              <a:rPr lang="en-US" sz="3600" b="1" dirty="0">
                <a:solidFill>
                  <a:srgbClr val="FCECD0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416192D-C10E-47D3-B668-6F3FD6CA4EF1}"/>
              </a:ext>
            </a:extLst>
          </p:cNvPr>
          <p:cNvSpPr/>
          <p:nvPr/>
        </p:nvSpPr>
        <p:spPr>
          <a:xfrm>
            <a:off x="990600" y="6117217"/>
            <a:ext cx="11188700" cy="740784"/>
          </a:xfrm>
          <a:custGeom>
            <a:avLst/>
            <a:gdLst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896600 w 11099800"/>
              <a:gd name="connsiteY6" fmla="*/ 4826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769600 w 11099800"/>
              <a:gd name="connsiteY6" fmla="*/ 4953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  <a:gd name="connsiteX0" fmla="*/ 0 w 11099800"/>
              <a:gd name="connsiteY0" fmla="*/ 4178300 h 4203700"/>
              <a:gd name="connsiteX1" fmla="*/ 508000 w 11099800"/>
              <a:gd name="connsiteY1" fmla="*/ 2082800 h 4203700"/>
              <a:gd name="connsiteX2" fmla="*/ 1333500 w 11099800"/>
              <a:gd name="connsiteY2" fmla="*/ 723900 h 4203700"/>
              <a:gd name="connsiteX3" fmla="*/ 3098800 w 11099800"/>
              <a:gd name="connsiteY3" fmla="*/ 165100 h 4203700"/>
              <a:gd name="connsiteX4" fmla="*/ 5943600 w 11099800"/>
              <a:gd name="connsiteY4" fmla="*/ 0 h 4203700"/>
              <a:gd name="connsiteX5" fmla="*/ 9855200 w 11099800"/>
              <a:gd name="connsiteY5" fmla="*/ 25400 h 4203700"/>
              <a:gd name="connsiteX6" fmla="*/ 10617200 w 11099800"/>
              <a:gd name="connsiteY6" fmla="*/ 571500 h 4203700"/>
              <a:gd name="connsiteX7" fmla="*/ 11099800 w 11099800"/>
              <a:gd name="connsiteY7" fmla="*/ 1244600 h 4203700"/>
              <a:gd name="connsiteX8" fmla="*/ 11099800 w 11099800"/>
              <a:gd name="connsiteY8" fmla="*/ 4203700 h 4203700"/>
              <a:gd name="connsiteX9" fmla="*/ 0 w 11099800"/>
              <a:gd name="connsiteY9" fmla="*/ 4178300 h 42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9800" h="4203700">
                <a:moveTo>
                  <a:pt x="0" y="4178300"/>
                </a:moveTo>
                <a:lnTo>
                  <a:pt x="508000" y="2082800"/>
                </a:lnTo>
                <a:lnTo>
                  <a:pt x="1333500" y="723900"/>
                </a:lnTo>
                <a:lnTo>
                  <a:pt x="3098800" y="165100"/>
                </a:lnTo>
                <a:lnTo>
                  <a:pt x="5943600" y="0"/>
                </a:lnTo>
                <a:lnTo>
                  <a:pt x="9855200" y="25400"/>
                </a:lnTo>
                <a:lnTo>
                  <a:pt x="10617200" y="571500"/>
                </a:lnTo>
                <a:lnTo>
                  <a:pt x="11099800" y="1244600"/>
                </a:lnTo>
                <a:lnTo>
                  <a:pt x="11099800" y="4203700"/>
                </a:lnTo>
                <a:lnTo>
                  <a:pt x="0" y="41783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290359"/>
            <a:ext cx="7678834" cy="583682"/>
          </a:xfrm>
          <a:prstGeom prst="rect">
            <a:avLst/>
          </a:prstGeom>
          <a:solidFill>
            <a:srgbClr val="D48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19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39 0.330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19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711 0.323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5065 0.3430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"/>
                            </p:stCondLst>
                            <p:childTnLst>
                              <p:par>
                                <p:cTn id="1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504</Words>
  <Application>Microsoft Office PowerPoint</Application>
  <PresentationFormat>Widescreen</PresentationFormat>
  <Paragraphs>86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#9Slide02 Noi dung dai</vt:lpstr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 Huong</cp:lastModifiedBy>
  <cp:revision>37</cp:revision>
  <dcterms:created xsi:type="dcterms:W3CDTF">2022-09-25T06:55:55Z</dcterms:created>
  <dcterms:modified xsi:type="dcterms:W3CDTF">2026-01-15T05:19:35Z</dcterms:modified>
</cp:coreProperties>
</file>