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3"/>
  </p:notesMasterIdLst>
  <p:sldIdLst>
    <p:sldId id="3203" r:id="rId3"/>
    <p:sldId id="256" r:id="rId4"/>
    <p:sldId id="261" r:id="rId5"/>
    <p:sldId id="262" r:id="rId6"/>
    <p:sldId id="260" r:id="rId7"/>
    <p:sldId id="3204" r:id="rId8"/>
    <p:sldId id="3223" r:id="rId9"/>
    <p:sldId id="3211" r:id="rId10"/>
    <p:sldId id="3224" r:id="rId11"/>
    <p:sldId id="32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66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1.emf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9.png"/><Relationship Id="rId2" Type="http://schemas.openxmlformats.org/officeDocument/2006/relationships/audio" Target="../media/media2.wav"/><Relationship Id="rId16" Type="http://schemas.openxmlformats.org/officeDocument/2006/relationships/image" Target="../media/image2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1.emf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906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562225" y="1638300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42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505451" y="2657475"/>
            <a:ext cx="69532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581150" y="479606"/>
            <a:ext cx="1013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587973" y="641531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910960" y="819115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B74AE-8A9B-441B-B990-B3FF3E8F8C2F}"/>
              </a:ext>
            </a:extLst>
          </p:cNvPr>
          <p:cNvSpPr txBox="1"/>
          <p:nvPr/>
        </p:nvSpPr>
        <p:spPr>
          <a:xfrm>
            <a:off x="723900" y="258127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C423-2D07-4952-A2BC-ADBB28CFBCFA}"/>
              </a:ext>
            </a:extLst>
          </p:cNvPr>
          <p:cNvSpPr txBox="1"/>
          <p:nvPr/>
        </p:nvSpPr>
        <p:spPr>
          <a:xfrm>
            <a:off x="3571875" y="19621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6D10C-973A-4899-BC76-169C5827FB97}"/>
              </a:ext>
            </a:extLst>
          </p:cNvPr>
          <p:cNvSpPr txBox="1"/>
          <p:nvPr/>
        </p:nvSpPr>
        <p:spPr>
          <a:xfrm>
            <a:off x="723900" y="33623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AE035-F876-4E99-8EC8-2FD92E3705D7}"/>
              </a:ext>
            </a:extLst>
          </p:cNvPr>
          <p:cNvGrpSpPr/>
          <p:nvPr/>
        </p:nvGrpSpPr>
        <p:grpSpPr>
          <a:xfrm>
            <a:off x="2171700" y="2730788"/>
            <a:ext cx="1885950" cy="435263"/>
            <a:chOff x="2457450" y="2571750"/>
            <a:chExt cx="1885950" cy="43526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659D57-EA61-43A1-B9A7-7FC6059F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CD379E-106F-4908-BB2E-3996C3D9C5A1}"/>
                </a:ext>
              </a:extLst>
            </p:cNvPr>
            <p:cNvCxnSpPr>
              <a:stCxn id="10" idx="3"/>
              <a:endCxn id="10" idx="3"/>
            </p:cNvCxnSpPr>
            <p:nvPr/>
          </p:nvCxnSpPr>
          <p:spPr>
            <a:xfrm>
              <a:off x="2457450" y="3007013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011030F-AE05-4EC4-9C5F-C34D1F43F3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44403-266B-4E84-A49E-6F759F8514D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DCEBD-6212-4253-98D8-86401507E573}"/>
              </a:ext>
            </a:extLst>
          </p:cNvPr>
          <p:cNvGrpSpPr/>
          <p:nvPr/>
        </p:nvGrpSpPr>
        <p:grpSpPr>
          <a:xfrm>
            <a:off x="2486025" y="3590925"/>
            <a:ext cx="4286250" cy="263813"/>
            <a:chOff x="2771775" y="2571750"/>
            <a:chExt cx="4286250" cy="263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7A5DEB-54D8-4F8A-9836-C48F7F23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CA393D-D9C3-403A-B090-A6CAEF7AD1EE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A55F58-BC09-499C-94EE-923139134B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82E4F2-5E82-499B-AF8A-2BA80F2C8D0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AF63F0-4810-4A2F-9001-EDBB15C9FC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4181A2-84B9-4019-8D34-CB7FB74C2EB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E861B4-90AE-4CC2-B98B-042FCA8E756A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2486025" y="29337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37D3B8-6C5E-4ECE-867D-A6DC4F93B92D}"/>
              </a:ext>
            </a:extLst>
          </p:cNvPr>
          <p:cNvCxnSpPr>
            <a:cxnSpLocks/>
          </p:cNvCxnSpPr>
          <p:nvPr/>
        </p:nvCxnSpPr>
        <p:spPr>
          <a:xfrm>
            <a:off x="4048125" y="298132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D135C3F6-D9F7-477B-8F88-CB0BD1EFBF8D}"/>
              </a:ext>
            </a:extLst>
          </p:cNvPr>
          <p:cNvSpPr/>
          <p:nvPr/>
        </p:nvSpPr>
        <p:spPr>
          <a:xfrm>
            <a:off x="6934200" y="2324100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02BC1F-0A38-44C4-AFDC-DF165FE1BE3B}"/>
              </a:ext>
            </a:extLst>
          </p:cNvPr>
          <p:cNvSpPr txBox="1"/>
          <p:nvPr/>
        </p:nvSpPr>
        <p:spPr>
          <a:xfrm>
            <a:off x="7410450" y="2800350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3089-81F7-469E-A045-1E559FCE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02" y="1438275"/>
            <a:ext cx="3748847" cy="12620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41CD0-5464-47DE-AFAE-61CC68C12AD6}"/>
              </a:ext>
            </a:extLst>
          </p:cNvPr>
          <p:cNvSpPr txBox="1"/>
          <p:nvPr/>
        </p:nvSpPr>
        <p:spPr>
          <a:xfrm>
            <a:off x="2238375" y="40481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9C107-6AB4-40DB-9D3F-F989B2538F1D}"/>
              </a:ext>
            </a:extLst>
          </p:cNvPr>
          <p:cNvSpPr txBox="1"/>
          <p:nvPr/>
        </p:nvSpPr>
        <p:spPr>
          <a:xfrm>
            <a:off x="-819150" y="46958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2CA77C-AD09-4C48-81D7-5F7DE7F8926C}"/>
              </a:ext>
            </a:extLst>
          </p:cNvPr>
          <p:cNvSpPr txBox="1"/>
          <p:nvPr/>
        </p:nvSpPr>
        <p:spPr>
          <a:xfrm>
            <a:off x="-571500" y="52578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368F3-0FC1-4DB0-BF87-6A7082F2C728}"/>
              </a:ext>
            </a:extLst>
          </p:cNvPr>
          <p:cNvSpPr txBox="1"/>
          <p:nvPr/>
        </p:nvSpPr>
        <p:spPr>
          <a:xfrm>
            <a:off x="6400800" y="4048125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B1A6-0D4B-4340-A3FD-8F2C9A4B5253}"/>
              </a:ext>
            </a:extLst>
          </p:cNvPr>
          <p:cNvSpPr txBox="1"/>
          <p:nvPr/>
        </p:nvSpPr>
        <p:spPr>
          <a:xfrm>
            <a:off x="6467475" y="50673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D6B30-DF60-4257-9636-3433ED9ADF2E}"/>
              </a:ext>
            </a:extLst>
          </p:cNvPr>
          <p:cNvSpPr txBox="1"/>
          <p:nvPr/>
        </p:nvSpPr>
        <p:spPr>
          <a:xfrm>
            <a:off x="6705600" y="56388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8" grpId="0"/>
      <p:bldP spid="10" grpId="0"/>
      <p:bldP spid="11" grpId="0"/>
      <p:bldP spid="12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/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3 = 5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/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5 = 3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38362"/>
            <a:ext cx="9262535" cy="2605088"/>
          </a:xfrm>
          <a:prstGeom prst="rect">
            <a:avLst/>
          </a:prstGeom>
        </p:spPr>
      </p:pic>
      <p:sp>
        <p:nvSpPr>
          <p:cNvPr id="18" name="圆角矩形 13">
            <a:extLst>
              <a:ext uri="{FF2B5EF4-FFF2-40B4-BE49-F238E27FC236}">
                <a16:creationId xmlns:a16="http://schemas.microsoft.com/office/drawing/2014/main" id="{F797BAB8-43BB-4CE7-855B-8BD95B6BE034}"/>
              </a:ext>
            </a:extLst>
          </p:cNvPr>
          <p:cNvSpPr/>
          <p:nvPr/>
        </p:nvSpPr>
        <p:spPr>
          <a:xfrm>
            <a:off x="2929040" y="5020551"/>
            <a:ext cx="5519635" cy="1300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Ta có 21 x 3 = 63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AF5A0-5628-4725-B4DB-A1316471687C}"/>
              </a:ext>
            </a:extLst>
          </p:cNvPr>
          <p:cNvSpPr txBox="1"/>
          <p:nvPr/>
        </p:nvSpPr>
        <p:spPr>
          <a:xfrm>
            <a:off x="3343275" y="5114925"/>
            <a:ext cx="390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21 x 3 = 63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218BC-FB8B-48CE-AA4A-7F65F08C6947}"/>
              </a:ext>
            </a:extLst>
          </p:cNvPr>
          <p:cNvSpPr txBox="1"/>
          <p:nvPr/>
        </p:nvSpPr>
        <p:spPr>
          <a:xfrm>
            <a:off x="3400424" y="5648325"/>
            <a:ext cx="498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ta điền như sau: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338</Words>
  <Application>Microsoft Office PowerPoint</Application>
  <PresentationFormat>Widescreen</PresentationFormat>
  <Paragraphs>76</Paragraphs>
  <Slides>10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宋体</vt:lpstr>
      <vt:lpstr>Arial</vt:lpstr>
      <vt:lpstr>Calibri</vt:lpstr>
      <vt:lpstr>Calibri Light</vt:lpstr>
      <vt:lpstr>Cambria Math</vt:lpstr>
      <vt:lpstr>Tahoma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 Huong</cp:lastModifiedBy>
  <cp:revision>34</cp:revision>
  <dcterms:created xsi:type="dcterms:W3CDTF">2022-09-24T11:33:19Z</dcterms:created>
  <dcterms:modified xsi:type="dcterms:W3CDTF">2026-01-15T05:10:33Z</dcterms:modified>
</cp:coreProperties>
</file>