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7" r:id="rId2"/>
    <p:sldId id="291" r:id="rId3"/>
    <p:sldId id="292" r:id="rId4"/>
    <p:sldId id="297" r:id="rId5"/>
    <p:sldId id="294" r:id="rId6"/>
    <p:sldId id="298" r:id="rId7"/>
    <p:sldId id="299" r:id="rId8"/>
    <p:sldId id="300" r:id="rId9"/>
    <p:sldId id="287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16EA3-E9A6-43DD-9761-BA19195D04F8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ACD83-8120-4419-B7CD-8FAB728A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4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9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5C4F8-A2BE-4BA5-AD2E-DF3A9C8FDA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829" y="555171"/>
            <a:ext cx="1455667" cy="14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F419D3-E0EA-4286-A885-3221C8F67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198" r="43726" b="28255"/>
          <a:stretch/>
        </p:blipFill>
        <p:spPr>
          <a:xfrm>
            <a:off x="1172340" y="3393"/>
            <a:ext cx="4828912" cy="2397884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634462-423B-4D66-8202-A5710A499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21" y="740911"/>
            <a:ext cx="4645555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6D04D-0CA2-4466-874D-3AC27EF36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897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4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38" y="38100"/>
            <a:ext cx="58303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888123-AA93-4201-AE93-15E60CFE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35" y="1065927"/>
            <a:ext cx="368840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676400" y="743634"/>
            <a:ext cx="382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69600C-601B-421C-931E-28A0C56AB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25953"/>
              </p:ext>
            </p:extLst>
          </p:nvPr>
        </p:nvGraphicFramePr>
        <p:xfrm>
          <a:off x="838199" y="1905000"/>
          <a:ext cx="11103428" cy="2370614"/>
        </p:xfrm>
        <a:graphic>
          <a:graphicData uri="http://schemas.openxmlformats.org/drawingml/2006/table">
            <a:tbl>
              <a:tblPr/>
              <a:tblGrid>
                <a:gridCol w="2775857">
                  <a:extLst>
                    <a:ext uri="{9D8B030D-6E8A-4147-A177-3AD203B41FA5}">
                      <a16:colId xmlns:a16="http://schemas.microsoft.com/office/drawing/2014/main" val="391290796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925233439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66266038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3685399970"/>
                    </a:ext>
                  </a:extLst>
                </a:gridCol>
              </a:tblGrid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300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49002"/>
                  </a:ext>
                </a:extLst>
              </a:tr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800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700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600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189968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C33442F-0231-4165-8A8C-8E83E11F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23" y="3673843"/>
            <a:ext cx="3481977" cy="28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0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A99FEE-6677-4A9B-B354-E1DC3235BF41}"/>
              </a:ext>
            </a:extLst>
          </p:cNvPr>
          <p:cNvSpPr txBox="1"/>
          <p:nvPr/>
        </p:nvSpPr>
        <p:spPr>
          <a:xfrm>
            <a:off x="391885" y="11276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i="0" dirty="0">
                <a:solidFill>
                  <a:srgbClr val="002060"/>
                </a:solidFill>
                <a:effectLst/>
              </a:rPr>
              <a:t>a) 300 x 3 = ?</a:t>
            </a:r>
          </a:p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</a:rPr>
              <a:t>Nhẩm: 3 trăm x 3 = 9 trăm</a:t>
            </a:r>
          </a:p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</a:rPr>
              <a:t>                   300 x 3 = 900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71521F-BA75-412F-A696-7089251371D5}"/>
              </a:ext>
            </a:extLst>
          </p:cNvPr>
          <p:cNvSpPr txBox="1"/>
          <p:nvPr/>
        </p:nvSpPr>
        <p:spPr>
          <a:xfrm>
            <a:off x="6770914" y="10514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400 x 2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4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2 = 8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endParaRPr lang="en-US" sz="3600" b="1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</a:rPr>
              <a:t>                   400 x 2 = 800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A293A7-8E1A-46ED-86DD-B8ED2795E2B4}"/>
              </a:ext>
            </a:extLst>
          </p:cNvPr>
          <p:cNvSpPr txBox="1"/>
          <p:nvPr/>
        </p:nvSpPr>
        <p:spPr>
          <a:xfrm>
            <a:off x="454478" y="3587820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200 x 4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2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4 = 8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200 x 4 = 800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40FE3F-E1DD-4AF9-A7E2-0E9C97FA41BC}"/>
              </a:ext>
            </a:extLst>
          </p:cNvPr>
          <p:cNvSpPr txBox="1"/>
          <p:nvPr/>
        </p:nvSpPr>
        <p:spPr>
          <a:xfrm>
            <a:off x="6561364" y="3544277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500 x 2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5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2 = 1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nghìn</a:t>
            </a:r>
            <a:endParaRPr lang="en-US" sz="3600" b="1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</a:rPr>
              <a:t>                   500 x 2 = 1000</a:t>
            </a:r>
          </a:p>
        </p:txBody>
      </p:sp>
    </p:spTree>
    <p:extLst>
      <p:ext uri="{BB962C8B-B14F-4D97-AF65-F5344CB8AC3E}">
        <p14:creationId xmlns:p14="http://schemas.microsoft.com/office/powerpoint/2010/main" val="3845411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2" grpId="0" build="p"/>
      <p:bldP spid="63" grpId="0" build="p"/>
      <p:bldP spid="6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0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A99FEE-6677-4A9B-B354-E1DC3235BF41}"/>
              </a:ext>
            </a:extLst>
          </p:cNvPr>
          <p:cNvSpPr txBox="1"/>
          <p:nvPr/>
        </p:nvSpPr>
        <p:spPr>
          <a:xfrm>
            <a:off x="0" y="1105878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b) 800 : 4 = ?</a:t>
            </a:r>
          </a:p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Nhẩm: 8 trăm : 4 = 2 trăm</a:t>
            </a:r>
          </a:p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             800 : 4 = 200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71521F-BA75-412F-A696-7089251371D5}"/>
              </a:ext>
            </a:extLst>
          </p:cNvPr>
          <p:cNvSpPr txBox="1"/>
          <p:nvPr/>
        </p:nvSpPr>
        <p:spPr>
          <a:xfrm>
            <a:off x="5932715" y="1051450"/>
            <a:ext cx="6814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700 : 7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7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7 = 1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 700 : 7 = 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A293A7-8E1A-46ED-86DD-B8ED2795E2B4}"/>
              </a:ext>
            </a:extLst>
          </p:cNvPr>
          <p:cNvSpPr txBox="1"/>
          <p:nvPr/>
        </p:nvSpPr>
        <p:spPr>
          <a:xfrm>
            <a:off x="-372836" y="3620477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600 : 3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6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3 = 2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600 : 3 = 200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40FE3F-E1DD-4AF9-A7E2-0E9C97FA41BC}"/>
              </a:ext>
            </a:extLst>
          </p:cNvPr>
          <p:cNvSpPr txBox="1"/>
          <p:nvPr/>
        </p:nvSpPr>
        <p:spPr>
          <a:xfrm>
            <a:off x="5995306" y="3478963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400 : 2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4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2 = 2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 400 : 2 =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53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2" grpId="0" build="p"/>
      <p:bldP spid="63" grpId="0" build="p"/>
      <p:bldP spid="6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73480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556657" y="700091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5EB82-B660-4A06-A27B-88C68D70F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92231"/>
              </p:ext>
            </p:extLst>
          </p:nvPr>
        </p:nvGraphicFramePr>
        <p:xfrm>
          <a:off x="1045028" y="1284514"/>
          <a:ext cx="9873342" cy="1589316"/>
        </p:xfrm>
        <a:graphic>
          <a:graphicData uri="http://schemas.openxmlformats.org/drawingml/2006/table">
            <a:tbl>
              <a:tblPr/>
              <a:tblGrid>
                <a:gridCol w="3291114">
                  <a:extLst>
                    <a:ext uri="{9D8B030D-6E8A-4147-A177-3AD203B41FA5}">
                      <a16:colId xmlns:a16="http://schemas.microsoft.com/office/drawing/2014/main" val="1441985148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875034202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90421247"/>
                    </a:ext>
                  </a:extLst>
                </a:gridCol>
              </a:tblGrid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423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107 x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91 x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87414"/>
                  </a:ext>
                </a:extLst>
              </a:tr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848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740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567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9971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BBC38506-A93B-4A99-BBC2-712EE37B9C03}"/>
              </a:ext>
            </a:extLst>
          </p:cNvPr>
          <p:cNvGrpSpPr/>
          <p:nvPr/>
        </p:nvGrpSpPr>
        <p:grpSpPr>
          <a:xfrm>
            <a:off x="389827" y="3244386"/>
            <a:ext cx="2228850" cy="1446550"/>
            <a:chOff x="1400175" y="3105150"/>
            <a:chExt cx="2228850" cy="144655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C8F0BB-F57B-465B-99F0-C7C6D86F3EA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423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2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89B394-188D-4FBB-A82F-A2E3A42D3426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065795-CC2A-4873-ADBA-222368D48022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10C1905-A40B-49FD-9761-CC346EF07F29}"/>
              </a:ext>
            </a:extLst>
          </p:cNvPr>
          <p:cNvSpPr txBox="1"/>
          <p:nvPr/>
        </p:nvSpPr>
        <p:spPr>
          <a:xfrm>
            <a:off x="13266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6DD84-348B-45D0-B21B-6FEC64310E48}"/>
              </a:ext>
            </a:extLst>
          </p:cNvPr>
          <p:cNvSpPr txBox="1"/>
          <p:nvPr/>
        </p:nvSpPr>
        <p:spPr>
          <a:xfrm>
            <a:off x="10100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DD288B-D2D6-4C75-BC69-172843B72372}"/>
              </a:ext>
            </a:extLst>
          </p:cNvPr>
          <p:cNvGrpSpPr/>
          <p:nvPr/>
        </p:nvGrpSpPr>
        <p:grpSpPr>
          <a:xfrm>
            <a:off x="2457860" y="3290904"/>
            <a:ext cx="2228850" cy="1446550"/>
            <a:chOff x="1400175" y="3105150"/>
            <a:chExt cx="2228850" cy="144655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EA3BCE-74EE-4CE1-97FB-3B57C4851971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107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9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FE1248-7DEB-44D1-B6EC-F3F4483784E5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8FD960-6BA2-4268-8423-E9A0C65ED828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64FB48E-0736-4F5C-B0D9-32822347E2CE}"/>
              </a:ext>
            </a:extLst>
          </p:cNvPr>
          <p:cNvSpPr txBox="1"/>
          <p:nvPr/>
        </p:nvSpPr>
        <p:spPr>
          <a:xfrm>
            <a:off x="3450074" y="454725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89DF8D-B44C-4360-82D3-D80E194BF11C}"/>
              </a:ext>
            </a:extLst>
          </p:cNvPr>
          <p:cNvSpPr txBox="1"/>
          <p:nvPr/>
        </p:nvSpPr>
        <p:spPr>
          <a:xfrm>
            <a:off x="3143914" y="454640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324603-3899-4E71-A3C9-1CAD63CB88BD}"/>
              </a:ext>
            </a:extLst>
          </p:cNvPr>
          <p:cNvGrpSpPr/>
          <p:nvPr/>
        </p:nvGrpSpPr>
        <p:grpSpPr>
          <a:xfrm>
            <a:off x="4254763" y="3269639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68ED08E-82FA-4E22-B5A8-5229198EDF95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91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95F230-0DF3-4701-BC6F-B9BFCA5110E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5C829A-B664-42D1-A087-117195D9121F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56A2C0A-223D-4FB5-B728-26F74B9A85C9}"/>
              </a:ext>
            </a:extLst>
          </p:cNvPr>
          <p:cNvSpPr txBox="1"/>
          <p:nvPr/>
        </p:nvSpPr>
        <p:spPr>
          <a:xfrm>
            <a:off x="5127741" y="453687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B93C97-975A-49E1-9893-A56BCC21AD18}"/>
              </a:ext>
            </a:extLst>
          </p:cNvPr>
          <p:cNvSpPr txBox="1"/>
          <p:nvPr/>
        </p:nvSpPr>
        <p:spPr>
          <a:xfrm>
            <a:off x="4843098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43">
            <a:extLst>
              <a:ext uri="{FF2B5EF4-FFF2-40B4-BE49-F238E27FC236}">
                <a16:creationId xmlns:a16="http://schemas.microsoft.com/office/drawing/2014/main" id="{9158392A-075C-42BF-B2F4-AD918C93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294" y="339289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3" name="TextBox 49">
            <a:extLst>
              <a:ext uri="{FF2B5EF4-FFF2-40B4-BE49-F238E27FC236}">
                <a16:creationId xmlns:a16="http://schemas.microsoft.com/office/drawing/2014/main" id="{4B64E623-C227-41A6-B647-215B25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943" y="3387059"/>
            <a:ext cx="11756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848</a:t>
            </a:r>
          </a:p>
        </p:txBody>
      </p:sp>
      <p:grpSp>
        <p:nvGrpSpPr>
          <p:cNvPr id="64" name="Group 66">
            <a:extLst>
              <a:ext uri="{FF2B5EF4-FFF2-40B4-BE49-F238E27FC236}">
                <a16:creationId xmlns:a16="http://schemas.microsoft.com/office/drawing/2014/main" id="{E7A3ACF5-A11C-4F2D-AA76-50E505C74DCD}"/>
              </a:ext>
            </a:extLst>
          </p:cNvPr>
          <p:cNvGrpSpPr>
            <a:grpSpLocks/>
          </p:cNvGrpSpPr>
          <p:nvPr/>
        </p:nvGrpSpPr>
        <p:grpSpPr bwMode="auto">
          <a:xfrm>
            <a:off x="6974475" y="3442542"/>
            <a:ext cx="819151" cy="1431301"/>
            <a:chOff x="2299" y="1252"/>
            <a:chExt cx="516" cy="65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BB15C2-4859-4E11-82E3-85C33EF89AD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725A4C6-E3AE-4AE0-A8E0-CE92D5E29CE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7" name="TextBox 36">
            <a:extLst>
              <a:ext uri="{FF2B5EF4-FFF2-40B4-BE49-F238E27FC236}">
                <a16:creationId xmlns:a16="http://schemas.microsoft.com/office/drawing/2014/main" id="{F5D9D9FD-1DBA-45C1-AB87-F37AF7AB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07" y="403849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551B1A97-08CF-4103-8846-33C8132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334" y="384601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9" name="TextBox 36">
            <a:extLst>
              <a:ext uri="{FF2B5EF4-FFF2-40B4-BE49-F238E27FC236}">
                <a16:creationId xmlns:a16="http://schemas.microsoft.com/office/drawing/2014/main" id="{2B867EB4-E09E-4998-8EF3-AB93BB5F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315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38">
            <a:extLst>
              <a:ext uri="{FF2B5EF4-FFF2-40B4-BE49-F238E27FC236}">
                <a16:creationId xmlns:a16="http://schemas.microsoft.com/office/drawing/2014/main" id="{4E518F62-37B5-4913-B0E1-E64737A5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994" y="384999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id="{D2B5FD78-30C8-4FBE-B4D9-429FACA7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729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72C77A10-7981-4250-832F-1FDB6B6A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317" y="335036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1D42322C-0E77-46CC-8FED-CEDDC6F1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43" y="3344529"/>
            <a:ext cx="1256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740</a:t>
            </a:r>
          </a:p>
        </p:txBody>
      </p:sp>
      <p:grpSp>
        <p:nvGrpSpPr>
          <p:cNvPr id="74" name="Group 66">
            <a:extLst>
              <a:ext uri="{FF2B5EF4-FFF2-40B4-BE49-F238E27FC236}">
                <a16:creationId xmlns:a16="http://schemas.microsoft.com/office/drawing/2014/main" id="{37F4DAEF-E793-43B2-B2D8-EF03105FB9FA}"/>
              </a:ext>
            </a:extLst>
          </p:cNvPr>
          <p:cNvGrpSpPr>
            <a:grpSpLocks/>
          </p:cNvGrpSpPr>
          <p:nvPr/>
        </p:nvGrpSpPr>
        <p:grpSpPr bwMode="auto">
          <a:xfrm>
            <a:off x="8941498" y="3400012"/>
            <a:ext cx="819151" cy="1431301"/>
            <a:chOff x="2299" y="1252"/>
            <a:chExt cx="516" cy="656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E808EB6-56BA-45B3-9894-3BFF93600EB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3C31D12-D8E6-42BB-AF1D-A03AEA7BEC94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3F081AE0-D2B2-48F1-AD63-2E0462DA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356" y="399267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TextBox 39">
            <a:extLst>
              <a:ext uri="{FF2B5EF4-FFF2-40B4-BE49-F238E27FC236}">
                <a16:creationId xmlns:a16="http://schemas.microsoft.com/office/drawing/2014/main" id="{2F1D595D-228F-4C7F-9CBC-063FB68A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29" y="3814368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6A4A4762-4FEF-47B3-A8C5-FB891C817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899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C6C50821-8548-41D4-8D02-9269D051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217" y="3818355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897FAB27-555A-4DDA-8BEA-FC24B4E5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066" y="4295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43">
            <a:extLst>
              <a:ext uri="{FF2B5EF4-FFF2-40B4-BE49-F238E27FC236}">
                <a16:creationId xmlns:a16="http://schemas.microsoft.com/office/drawing/2014/main" id="{8EFBAF9F-461C-4C5C-B739-23273F223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0749" y="336099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3" name="TextBox 49">
            <a:extLst>
              <a:ext uri="{FF2B5EF4-FFF2-40B4-BE49-F238E27FC236}">
                <a16:creationId xmlns:a16="http://schemas.microsoft.com/office/drawing/2014/main" id="{55BC3FF5-F93B-4E8D-A6F2-293ACCFB5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823" y="3355161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567</a:t>
            </a:r>
          </a:p>
        </p:txBody>
      </p:sp>
      <p:grpSp>
        <p:nvGrpSpPr>
          <p:cNvPr id="84" name="Group 66">
            <a:extLst>
              <a:ext uri="{FF2B5EF4-FFF2-40B4-BE49-F238E27FC236}">
                <a16:creationId xmlns:a16="http://schemas.microsoft.com/office/drawing/2014/main" id="{7F132B2D-3671-4B48-A12D-EC60ABA372E2}"/>
              </a:ext>
            </a:extLst>
          </p:cNvPr>
          <p:cNvGrpSpPr>
            <a:grpSpLocks/>
          </p:cNvGrpSpPr>
          <p:nvPr/>
        </p:nvGrpSpPr>
        <p:grpSpPr bwMode="auto">
          <a:xfrm>
            <a:off x="10780930" y="3410644"/>
            <a:ext cx="819151" cy="1431301"/>
            <a:chOff x="2299" y="1252"/>
            <a:chExt cx="516" cy="65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3C77C83-A941-45BF-B4C8-876BCD01AB4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C1DADB7-4586-463A-A77B-EFB0346579FC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7" name="TextBox 36">
            <a:extLst>
              <a:ext uri="{FF2B5EF4-FFF2-40B4-BE49-F238E27FC236}">
                <a16:creationId xmlns:a16="http://schemas.microsoft.com/office/drawing/2014/main" id="{79F9F748-8CE6-42F0-905C-C658897E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444" y="401418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8" name="TextBox 39">
            <a:extLst>
              <a:ext uri="{FF2B5EF4-FFF2-40B4-BE49-F238E27FC236}">
                <a16:creationId xmlns:a16="http://schemas.microsoft.com/office/drawing/2014/main" id="{51DE59A3-7D70-4D96-8D70-A26AB1B9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903" y="379234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D77A074A-434B-4BD4-B73E-9DCCD7BE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8987" y="400998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TextBox 38">
            <a:extLst>
              <a:ext uri="{FF2B5EF4-FFF2-40B4-BE49-F238E27FC236}">
                <a16:creationId xmlns:a16="http://schemas.microsoft.com/office/drawing/2014/main" id="{AEAAF683-F1A8-439E-8DAC-2B1C76EF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564" y="3785443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38">
            <a:extLst>
              <a:ext uri="{FF2B5EF4-FFF2-40B4-BE49-F238E27FC236}">
                <a16:creationId xmlns:a16="http://schemas.microsoft.com/office/drawing/2014/main" id="{91CEB38B-1294-4F26-936E-AF7025EB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327" y="42626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F2D15D4-A9CA-4D43-BF9F-BB9C5F2F9DAC}"/>
              </a:ext>
            </a:extLst>
          </p:cNvPr>
          <p:cNvSpPr txBox="1"/>
          <p:nvPr/>
        </p:nvSpPr>
        <p:spPr>
          <a:xfrm>
            <a:off x="68348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E77235-2791-441E-BECB-87EA53A55CA6}"/>
              </a:ext>
            </a:extLst>
          </p:cNvPr>
          <p:cNvSpPr txBox="1"/>
          <p:nvPr/>
        </p:nvSpPr>
        <p:spPr>
          <a:xfrm>
            <a:off x="2839114" y="45464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FEC6F1-A483-4A09-9858-E814AD2DF21D}"/>
              </a:ext>
            </a:extLst>
          </p:cNvPr>
          <p:cNvSpPr txBox="1"/>
          <p:nvPr/>
        </p:nvSpPr>
        <p:spPr>
          <a:xfrm>
            <a:off x="4549184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5" name="TextBox 38">
            <a:extLst>
              <a:ext uri="{FF2B5EF4-FFF2-40B4-BE49-F238E27FC236}">
                <a16:creationId xmlns:a16="http://schemas.microsoft.com/office/drawing/2014/main" id="{407578B6-40C5-4050-A08A-53E359D2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86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TextBox 36">
            <a:extLst>
              <a:ext uri="{FF2B5EF4-FFF2-40B4-BE49-F238E27FC236}">
                <a16:creationId xmlns:a16="http://schemas.microsoft.com/office/drawing/2014/main" id="{F09248DB-F749-418A-A04E-AF38ABE5D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687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0" name="TextBox 38">
            <a:extLst>
              <a:ext uri="{FF2B5EF4-FFF2-40B4-BE49-F238E27FC236}">
                <a16:creationId xmlns:a16="http://schemas.microsoft.com/office/drawing/2014/main" id="{D3234557-DF33-43DC-B5FE-F9A43F83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872" y="48932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TextBox 38">
            <a:extLst>
              <a:ext uri="{FF2B5EF4-FFF2-40B4-BE49-F238E27FC236}">
                <a16:creationId xmlns:a16="http://schemas.microsoft.com/office/drawing/2014/main" id="{EA9A5695-529B-4851-B037-81DC9072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324" y="429555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2" name="TextBox 36">
            <a:extLst>
              <a:ext uri="{FF2B5EF4-FFF2-40B4-BE49-F238E27FC236}">
                <a16:creationId xmlns:a16="http://schemas.microsoft.com/office/drawing/2014/main" id="{1CB36209-B094-495C-A77D-468047A3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8156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5" name="TextBox 38">
            <a:extLst>
              <a:ext uri="{FF2B5EF4-FFF2-40B4-BE49-F238E27FC236}">
                <a16:creationId xmlns:a16="http://schemas.microsoft.com/office/drawing/2014/main" id="{86726D09-9FC7-42F3-A47E-1E9BC4E8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867" y="4818068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496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2" grpId="0"/>
      <p:bldP spid="63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7" grpId="0"/>
      <p:bldP spid="88" grpId="0"/>
      <p:bldP spid="89" grpId="0"/>
      <p:bldP spid="90" grpId="0"/>
      <p:bldP spid="91" grpId="0"/>
      <p:bldP spid="95" grpId="0"/>
      <p:bldP spid="96" grpId="0"/>
      <p:bldP spid="100" grpId="0"/>
      <p:bldP spid="101" grpId="0"/>
      <p:bldP spid="102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73480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1B2E72C-72D3-4E8B-B828-DE6B0EC68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88" y="759881"/>
            <a:ext cx="1590675" cy="59055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2A62692-C001-40C8-9302-F36A9F59BF79}"/>
              </a:ext>
            </a:extLst>
          </p:cNvPr>
          <p:cNvGrpSpPr/>
          <p:nvPr/>
        </p:nvGrpSpPr>
        <p:grpSpPr>
          <a:xfrm>
            <a:off x="1158916" y="1645706"/>
            <a:ext cx="2037464" cy="2025191"/>
            <a:chOff x="1017402" y="1308248"/>
            <a:chExt cx="2037464" cy="202519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B92A1FB-CD6F-4DF8-BC54-4562C10395E8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9D1D2FC-30F6-4972-AA49-CE68BCC81EB3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114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    6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51E4283-D76B-4246-A375-2B48CBE8DA3E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2B534AB-6100-45CD-A3EE-EB20114148F6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x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19C3E49-423C-48A3-B089-1F90D8B68D77}"/>
                </a:ext>
              </a:extLst>
            </p:cNvPr>
            <p:cNvSpPr txBox="1"/>
            <p:nvPr/>
          </p:nvSpPr>
          <p:spPr>
            <a:xfrm>
              <a:off x="1143001" y="2563998"/>
              <a:ext cx="12812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</a:rPr>
                <a:t>684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114F171-A539-4423-AAC3-2804AC54D735}"/>
              </a:ext>
            </a:extLst>
          </p:cNvPr>
          <p:cNvGrpSpPr/>
          <p:nvPr/>
        </p:nvGrpSpPr>
        <p:grpSpPr>
          <a:xfrm>
            <a:off x="7347857" y="1788378"/>
            <a:ext cx="1852810" cy="1732581"/>
            <a:chOff x="7206343" y="1450920"/>
            <a:chExt cx="1852810" cy="1732581"/>
          </a:xfrm>
        </p:grpSpPr>
        <p:sp>
          <p:nvSpPr>
            <p:cNvPr id="134" name="TextBox 43">
              <a:extLst>
                <a:ext uri="{FF2B5EF4-FFF2-40B4-BE49-F238E27FC236}">
                  <a16:creationId xmlns:a16="http://schemas.microsoft.com/office/drawing/2014/main" id="{0E561F06-28A4-4FEB-936E-34E26D5E1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5" name="TextBox 49">
              <a:extLst>
                <a:ext uri="{FF2B5EF4-FFF2-40B4-BE49-F238E27FC236}">
                  <a16:creationId xmlns:a16="http://schemas.microsoft.com/office/drawing/2014/main" id="{BD3F2277-C045-48B3-81A9-8F9D060DD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1450920"/>
              <a:ext cx="128476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510</a:t>
              </a:r>
            </a:p>
          </p:txBody>
        </p:sp>
        <p:grpSp>
          <p:nvGrpSpPr>
            <p:cNvPr id="136" name="Group 66">
              <a:extLst>
                <a:ext uri="{FF2B5EF4-FFF2-40B4-BE49-F238E27FC236}">
                  <a16:creationId xmlns:a16="http://schemas.microsoft.com/office/drawing/2014/main" id="{91229967-B44E-48EE-BBCD-5C4261ED5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453FC11-AE0C-40FB-9914-0A3303E48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8DCFC80-DAA1-4784-8580-53FC450143C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137" name="TextBox 36">
              <a:extLst>
                <a:ext uri="{FF2B5EF4-FFF2-40B4-BE49-F238E27FC236}">
                  <a16:creationId xmlns:a16="http://schemas.microsoft.com/office/drawing/2014/main" id="{83B7B085-C8FB-4AD4-9216-33700B09D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8" name="TextBox 39">
              <a:extLst>
                <a:ext uri="{FF2B5EF4-FFF2-40B4-BE49-F238E27FC236}">
                  <a16:creationId xmlns:a16="http://schemas.microsoft.com/office/drawing/2014/main" id="{A23DB8A9-52FD-4FAC-8257-19B85AC0E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343" y="1899241"/>
              <a:ext cx="120831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010</a:t>
              </a:r>
            </a:p>
          </p:txBody>
        </p:sp>
        <p:sp>
          <p:nvSpPr>
            <p:cNvPr id="139" name="TextBox 36">
              <a:extLst>
                <a:ext uri="{FF2B5EF4-FFF2-40B4-BE49-F238E27FC236}">
                  <a16:creationId xmlns:a16="http://schemas.microsoft.com/office/drawing/2014/main" id="{D717AC08-B830-455A-AE3D-BC61AEF10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0" name="TextBox 38">
              <a:extLst>
                <a:ext uri="{FF2B5EF4-FFF2-40B4-BE49-F238E27FC236}">
                  <a16:creationId xmlns:a16="http://schemas.microsoft.com/office/drawing/2014/main" id="{72286244-0705-4609-9F18-45C22E6C4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  0</a:t>
              </a: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B4F5368-E981-47A2-90FE-7EE23B93A167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FD7C45B-DA73-48E3-9E3E-6CB77370C203}"/>
              </a:ext>
            </a:extLst>
          </p:cNvPr>
          <p:cNvSpPr/>
          <p:nvPr/>
        </p:nvSpPr>
        <p:spPr>
          <a:xfrm>
            <a:off x="2225495" y="356975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B68396A6-DFB4-4E60-873B-8486EAD1B17C}"/>
              </a:ext>
            </a:extLst>
          </p:cNvPr>
          <p:cNvSpPr/>
          <p:nvPr/>
        </p:nvSpPr>
        <p:spPr>
          <a:xfrm>
            <a:off x="8839705" y="347836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FA25BC1E-BB8F-4122-B2E6-A89173808658}"/>
              </a:ext>
            </a:extLst>
          </p:cNvPr>
          <p:cNvSpPr/>
          <p:nvPr/>
        </p:nvSpPr>
        <p:spPr>
          <a:xfrm>
            <a:off x="2231571" y="3573300"/>
            <a:ext cx="677953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DFPOP1-W9"/>
                <a:cs typeface="Calibri" panose="020F0502020204030204" pitchFamily="34" charset="0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POP1-W9"/>
              <a:cs typeface="Calibri" panose="020F0502020204030204" pitchFamily="34" charset="0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6975DB-4624-4B58-B1D3-843DAEE72E9D}"/>
              </a:ext>
            </a:extLst>
          </p:cNvPr>
          <p:cNvSpPr/>
          <p:nvPr/>
        </p:nvSpPr>
        <p:spPr>
          <a:xfrm>
            <a:off x="8832617" y="3481911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39B1A8DD-4D71-4258-8717-36A2EF997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904" y="429594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TextBox 49">
            <a:extLst>
              <a:ext uri="{FF2B5EF4-FFF2-40B4-BE49-F238E27FC236}">
                <a16:creationId xmlns:a16="http://schemas.microsoft.com/office/drawing/2014/main" id="{1C925783-47B4-4D96-928B-21D5DA88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978" y="4290110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510</a:t>
            </a:r>
          </a:p>
        </p:txBody>
      </p:sp>
      <p:grpSp>
        <p:nvGrpSpPr>
          <p:cNvPr id="36" name="Group 66">
            <a:extLst>
              <a:ext uri="{FF2B5EF4-FFF2-40B4-BE49-F238E27FC236}">
                <a16:creationId xmlns:a16="http://schemas.microsoft.com/office/drawing/2014/main" id="{E033A248-3602-4354-8F48-C76A808B5EEA}"/>
              </a:ext>
            </a:extLst>
          </p:cNvPr>
          <p:cNvGrpSpPr>
            <a:grpSpLocks/>
          </p:cNvGrpSpPr>
          <p:nvPr/>
        </p:nvGrpSpPr>
        <p:grpSpPr bwMode="auto">
          <a:xfrm>
            <a:off x="7976085" y="4345593"/>
            <a:ext cx="819151" cy="1431301"/>
            <a:chOff x="2299" y="1252"/>
            <a:chExt cx="516" cy="6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BE33B9-3E62-456F-AB30-A61FE7EBD3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34A624-AD42-44F6-8ADB-E9BE8618784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39" name="TextBox 36">
            <a:extLst>
              <a:ext uri="{FF2B5EF4-FFF2-40B4-BE49-F238E27FC236}">
                <a16:creationId xmlns:a16="http://schemas.microsoft.com/office/drawing/2014/main" id="{F23C4058-0796-4355-8D32-E5D9EC571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599" y="494913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99257F-244F-42CD-8B27-C928CA08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026" y="4686194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FB38701C-ABF6-4303-91BD-60E9F0DE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142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7CA66297-31B7-4402-B7F7-2C9334C4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865" y="468956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id="{8D5AA631-BDD1-4F49-9740-55B48A1A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822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B831133C-18FE-4871-9FDB-42102433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677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D7608C12-2917-49C9-9D3D-41E0E844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270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7EFCC373-E53D-415B-A4CA-55593A4D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418" y="56127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70270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34" grpId="0"/>
      <p:bldP spid="3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 bạn xếp 256 cái bánh vào hộp, mỗi hộp 8 cái bánh. Hỏi các bạn xếp được bao nhiêu hộp bánh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79FC2-B9AD-4CE1-88CD-070EBB88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41" y="4582885"/>
            <a:ext cx="6172793" cy="2002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38848-CDDF-4CCB-85C8-C6BCE8569D1E}"/>
              </a:ext>
            </a:extLst>
          </p:cNvPr>
          <p:cNvSpPr txBox="1"/>
          <p:nvPr/>
        </p:nvSpPr>
        <p:spPr>
          <a:xfrm>
            <a:off x="-717695" y="2040438"/>
            <a:ext cx="7934924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giải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:</a:t>
            </a:r>
            <a:endParaRPr lang="en-US" sz="3200" b="0" i="0" u="sng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xếp được số hộp bánh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: 8 = 32 (hộp)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32 hộp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C81B9-4C5C-420E-9F5B-A0EF0899886B}"/>
              </a:ext>
            </a:extLst>
          </p:cNvPr>
          <p:cNvSpPr txBox="1"/>
          <p:nvPr/>
        </p:nvSpPr>
        <p:spPr>
          <a:xfrm>
            <a:off x="7336970" y="1996896"/>
            <a:ext cx="402771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Tóm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tắt</a:t>
            </a:r>
            <a:endParaRPr lang="en-US" sz="3200" b="0" i="0" u="sng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bánh: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bánh: …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3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chữ số thích hợp.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245DB-EB3D-4797-BABC-1F830A1A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" y="2058080"/>
            <a:ext cx="3622221" cy="2684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9FC10-6EA8-4471-937C-A73BAE2B9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011" y="2222047"/>
            <a:ext cx="3517446" cy="23942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7571CC-54EB-4F2B-9360-024E248C2304}"/>
              </a:ext>
            </a:extLst>
          </p:cNvPr>
          <p:cNvSpPr/>
          <p:nvPr/>
        </p:nvSpPr>
        <p:spPr>
          <a:xfrm>
            <a:off x="2862943" y="3755571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416B78-1B34-4FF6-AD7B-35B78231C443}"/>
              </a:ext>
            </a:extLst>
          </p:cNvPr>
          <p:cNvSpPr/>
          <p:nvPr/>
        </p:nvSpPr>
        <p:spPr>
          <a:xfrm>
            <a:off x="2188028" y="2286000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465816-8ACB-47E0-89C0-AF9DADDC1ACF}"/>
              </a:ext>
            </a:extLst>
          </p:cNvPr>
          <p:cNvSpPr/>
          <p:nvPr/>
        </p:nvSpPr>
        <p:spPr>
          <a:xfrm>
            <a:off x="9514114" y="2525486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D08C56-D62D-4AFD-826C-60EDF84FED90}"/>
              </a:ext>
            </a:extLst>
          </p:cNvPr>
          <p:cNvSpPr/>
          <p:nvPr/>
        </p:nvSpPr>
        <p:spPr>
          <a:xfrm>
            <a:off x="9024257" y="3853543"/>
            <a:ext cx="634410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01F26E-8C6E-41C9-9645-6697FE7AEF15}"/>
              </a:ext>
            </a:extLst>
          </p:cNvPr>
          <p:cNvSpPr/>
          <p:nvPr/>
        </p:nvSpPr>
        <p:spPr>
          <a:xfrm>
            <a:off x="8316686" y="3853543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7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1CED68-96D6-41D0-A4FA-4C8F18A271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6447" y="738419"/>
            <a:ext cx="2887570" cy="288757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82BFA-AC4E-4BC2-9391-7754E04B2651}"/>
              </a:ext>
            </a:extLst>
          </p:cNvPr>
          <p:cNvGrpSpPr/>
          <p:nvPr/>
        </p:nvGrpSpPr>
        <p:grpSpPr>
          <a:xfrm>
            <a:off x="864155" y="2632088"/>
            <a:ext cx="3681772" cy="3611661"/>
            <a:chOff x="1042628" y="2403340"/>
            <a:chExt cx="3657607" cy="3657607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135C6BE9-1F6C-4DB0-AC18-31BCF162D8FC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3C899F-5D51-4982-B7B4-2637002E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B502FC-4C56-4A52-958E-14D4459D6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61" y="3336655"/>
            <a:ext cx="6852498" cy="25666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255107" y="2208870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89849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391</Words>
  <Application>Microsoft Office PowerPoint</Application>
  <PresentationFormat>Widescreen</PresentationFormat>
  <Paragraphs>176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Coiny</vt:lpstr>
      <vt:lpstr>DFPOP1-W9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 Huong</cp:lastModifiedBy>
  <cp:revision>32</cp:revision>
  <dcterms:created xsi:type="dcterms:W3CDTF">2022-09-24T10:05:11Z</dcterms:created>
  <dcterms:modified xsi:type="dcterms:W3CDTF">2026-01-15T05:09:05Z</dcterms:modified>
</cp:coreProperties>
</file>