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89" r:id="rId3"/>
    <p:sldId id="261" r:id="rId4"/>
    <p:sldId id="333" r:id="rId5"/>
    <p:sldId id="334" r:id="rId6"/>
    <p:sldId id="314" r:id="rId7"/>
    <p:sldId id="336" r:id="rId8"/>
    <p:sldId id="337" r:id="rId9"/>
    <p:sldId id="317"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9030" autoAdjust="0"/>
  </p:normalViewPr>
  <p:slideViewPr>
    <p:cSldViewPr snapToGrid="0">
      <p:cViewPr varScale="1">
        <p:scale>
          <a:sx n="71" d="100"/>
          <a:sy n="71" d="100"/>
        </p:scale>
        <p:origin x="84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2026/1/13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2</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3</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4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BDC5CC86-6DF4-2CA5-EBBF-E857811FAA4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9226" y="83952"/>
            <a:ext cx="1449987" cy="1449987"/>
          </a:xfrm>
          <a:prstGeom prst="rect">
            <a:avLst/>
          </a:prstGeom>
        </p:spPr>
      </p:pic>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61" r:id="rId11"/>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tags" Target="../tags/tag4.xml"/><Relationship Id="rId7" Type="http://schemas.openxmlformats.org/officeDocument/2006/relationships/slideLayout" Target="../slideLayouts/slideLayout11.xml"/><Relationship Id="rId12"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6.png"/><Relationship Id="rId5" Type="http://schemas.openxmlformats.org/officeDocument/2006/relationships/tags" Target="../tags/tag6.xml"/><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tags" Target="../tags/tag5.xml"/><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49725"/>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Nguyễn Khoa Điềm viết 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8869B7-57D9-465B-9A9F-4EE4289A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id="{211DCEA3-0ABC-4737-9909-BF4E345919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id="{6DD43907-7C94-456B-9407-546FA5CD8C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id="{F6CEB946-0D8C-46BE-A681-EC9117B8AB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id="{86D0019A-6401-4DB7-A28C-DA1250F1D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id="{D3DF7AD7-E3C7-459D-A9C9-B620B6B8FC9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id="{8A49FB4E-43BA-4BD5-B308-BB47A2AA809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id="{9832DA29-7B5A-11F8-3B30-0D71138A4EAC}"/>
              </a:ext>
            </a:extLst>
          </p:cNvPr>
          <p:cNvPicPr>
            <a:picLocks noChangeAspect="1"/>
          </p:cNvPicPr>
          <p:nvPr/>
        </p:nvPicPr>
        <p:blipFill>
          <a:blip r:embed="rId15"/>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261876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866</TotalTime>
  <Words>935</Words>
  <Application>Microsoft Office PowerPoint</Application>
  <PresentationFormat>Widescreen</PresentationFormat>
  <Paragraphs>64</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Cambria</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Microsoft</cp:lastModifiedBy>
  <cp:revision>146</cp:revision>
  <dcterms:created xsi:type="dcterms:W3CDTF">2019-07-25T16:01:57Z</dcterms:created>
  <dcterms:modified xsi:type="dcterms:W3CDTF">2026-01-13T04:45:22Z</dcterms:modified>
  <cp:category>9Slide.vn</cp:category>
</cp:coreProperties>
</file>