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7" r:id="rId3"/>
    <p:sldId id="308" r:id="rId4"/>
    <p:sldId id="306" r:id="rId5"/>
    <p:sldId id="288" r:id="rId6"/>
    <p:sldId id="298" r:id="rId7"/>
    <p:sldId id="269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79F"/>
    <a:srgbClr val="339966"/>
    <a:srgbClr val="FFEAA7"/>
    <a:srgbClr val="FFE285"/>
    <a:srgbClr val="AFDC7E"/>
    <a:srgbClr val="8BE1FF"/>
    <a:srgbClr val="FCD4F1"/>
    <a:srgbClr val="FAB8E7"/>
    <a:srgbClr val="FAFACA"/>
    <a:srgbClr val="0EB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>
        <p:scale>
          <a:sx n="75" d="100"/>
          <a:sy n="75" d="100"/>
        </p:scale>
        <p:origin x="-696" y="-3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Tuỳ</a:t>
            </a:r>
            <a:r>
              <a:rPr lang="en-US" baseline="0" smtClean="0"/>
              <a:t> điều kiện lớp HS, GV có thể tổ chức cho hs làm nhóm hoặc cá nhân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HD HS hiểu</a:t>
            </a:r>
            <a:r>
              <a:rPr lang="en-US" baseline="0" smtClean="0"/>
              <a:t> quy luật điền số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93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228600" y="164523"/>
            <a:ext cx="9448800" cy="2615503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-228600" y="0"/>
            <a:ext cx="9448800" cy="2548496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0915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t="-17000" r="-6000" b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14349"/>
            <a:ext cx="2670175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033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43032" y="-1"/>
            <a:ext cx="9296400" cy="1878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21388221">
            <a:off x="-4108" y="140955"/>
            <a:ext cx="2088115" cy="1328801"/>
            <a:chOff x="1143000" y="742950"/>
            <a:chExt cx="3962400" cy="2521527"/>
          </a:xfrm>
        </p:grpSpPr>
        <p:sp>
          <p:nvSpPr>
            <p:cNvPr id="5" name="Cloud 4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Cloud 5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20944908">
            <a:off x="378787" y="1164442"/>
            <a:ext cx="1726223" cy="511053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3200" b="1" smtClean="0">
                <a:latin typeface="Arial" pitchFamily="34" charset="0"/>
                <a:cs typeface="Arial" pitchFamily="34" charset="0"/>
              </a:rPr>
              <a:t>Chủ đề</a:t>
            </a:r>
            <a:br>
              <a:rPr lang="en-US" sz="3200" b="1" smtClean="0">
                <a:latin typeface="Arial" pitchFamily="34" charset="0"/>
                <a:cs typeface="Arial" pitchFamily="34" charset="0"/>
              </a:rPr>
            </a:br>
            <a:r>
              <a:rPr lang="en-US" sz="3200" b="1" smtClean="0">
                <a:latin typeface="Arial" pitchFamily="34" charset="0"/>
                <a:cs typeface="Arial" pitchFamily="34" charset="0"/>
              </a:rPr>
              <a:t>10</a:t>
            </a:r>
            <a:endParaRPr lang="en-US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553819"/>
            <a:ext cx="444273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ÔN TẬP CUỐI NĂM</a:t>
            </a:r>
            <a:endParaRPr lang="en-US" sz="36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4800" y="1980294"/>
            <a:ext cx="8458200" cy="1686346"/>
            <a:chOff x="304800" y="2038350"/>
            <a:chExt cx="8458200" cy="1473493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038350"/>
              <a:ext cx="8458200" cy="147349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5636" y="2111087"/>
              <a:ext cx="8229600" cy="12980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448" y="3666640"/>
            <a:ext cx="4037976" cy="1421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836002" y="4628172"/>
            <a:ext cx="2209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Trang 92/SGK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90675" y="2495837"/>
            <a:ext cx="5886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LUYỆN TẬP</a:t>
            </a:r>
            <a:endParaRPr lang="en-US" sz="32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72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4"/>
          <p:cNvSpPr txBox="1">
            <a:spLocks/>
          </p:cNvSpPr>
          <p:nvPr/>
        </p:nvSpPr>
        <p:spPr>
          <a:xfrm>
            <a:off x="563313" y="88028"/>
            <a:ext cx="8088186" cy="6927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Xếp que tính.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6200" y="168605"/>
            <a:ext cx="440826" cy="44082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1</a:t>
            </a:r>
            <a:endParaRPr lang="en-US" sz="28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17" name="Title 4"/>
          <p:cNvSpPr txBox="1">
            <a:spLocks/>
          </p:cNvSpPr>
          <p:nvPr/>
        </p:nvSpPr>
        <p:spPr>
          <a:xfrm>
            <a:off x="555125" y="1065633"/>
            <a:ext cx="3559675" cy="6927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a) Em hãy xếp que tính thành các số 0, 1, 2, 3, 4, 5, 6, 7, 8, 9 theo hình dưới đây: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790" y="231140"/>
            <a:ext cx="4672378" cy="4706566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588713" y="1664277"/>
            <a:ext cx="3427970" cy="2431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b) Với 5 que tính, em xếp được những số nào trong các số trên?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Down Arrow 18"/>
          <p:cNvSpPr/>
          <p:nvPr/>
        </p:nvSpPr>
        <p:spPr>
          <a:xfrm rot="2508372">
            <a:off x="7168015" y="516247"/>
            <a:ext cx="315224" cy="52120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17760967">
            <a:off x="4100177" y="1800952"/>
            <a:ext cx="315224" cy="52120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20224505">
            <a:off x="6277402" y="1339878"/>
            <a:ext cx="315224" cy="52120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2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809750" y="1466850"/>
            <a:ext cx="0" cy="57150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4"/>
          <p:cNvSpPr txBox="1">
            <a:spLocks/>
          </p:cNvSpPr>
          <p:nvPr/>
        </p:nvSpPr>
        <p:spPr>
          <a:xfrm>
            <a:off x="685800" y="190500"/>
            <a:ext cx="835111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Bạn Mai xếp que tính thành phép tính nhưng bị sai. Em hãy chuyển chỗ 1 que tính để có phép tính đúng (vẫn giữ nguyên dấu cộng hoặc dấu trừ). 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66255" y="195696"/>
            <a:ext cx="484909" cy="48490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2</a:t>
            </a:r>
            <a:endParaRPr lang="en-US" sz="28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809750" y="2038350"/>
            <a:ext cx="0" cy="57150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419350" y="2047875"/>
            <a:ext cx="0" cy="57150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458912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036762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039937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406" y="1450974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058987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50974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575" y="3536950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725" y="3524250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724" y="4110038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5" y="4122738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5" y="3552825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5" y="3524250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113213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740693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882106" y="1752600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01850" y="1752600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071688" y="2316163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070101" y="1149349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734592" y="1142999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491956" y="1157284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501481" y="1748630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501480" y="2311398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119687" y="3235324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482181" y="3235324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463130" y="3825873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491706" y="4402931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91013" y="3827463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144294" y="3805237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141119" y="4397375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995988" y="3681412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023769" y="3976687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18326" y="3814762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897792" y="3234530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04145" y="4403723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725068" y="2331240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730625" y="1731961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609308" y="1604962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609309" y="1890712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318" y="4120358"/>
            <a:ext cx="55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034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-0.06129 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34568E-6 L -0.02395 0.089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8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65" t="28646" r="33089" b="34147"/>
          <a:stretch/>
        </p:blipFill>
        <p:spPr bwMode="auto">
          <a:xfrm>
            <a:off x="1240259" y="336790"/>
            <a:ext cx="6638083" cy="3984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160512" y="147371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3</a:t>
            </a:r>
            <a:endParaRPr lang="en-US" sz="28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701532" y="85192"/>
            <a:ext cx="8137668" cy="657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Thỏ và cà rốt.</a:t>
            </a:r>
            <a:endParaRPr lang="en-US" sz="2800" b="1" i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4"/>
          <p:cNvSpPr txBox="1">
            <a:spLocks/>
          </p:cNvSpPr>
          <p:nvPr/>
        </p:nvSpPr>
        <p:spPr>
          <a:xfrm>
            <a:off x="304800" y="4378047"/>
            <a:ext cx="8686800" cy="657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Thỏ lấy được cà rốt nếu đi qua hai cửa sổ có hai số cộng với nhau được 10. Hỏi có mấy cách để thỏ lấy được cà rốt?</a:t>
            </a:r>
            <a:endParaRPr lang="en-US" sz="2400" b="1" i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590800" y="1809750"/>
            <a:ext cx="876300" cy="1257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343400" y="1892300"/>
            <a:ext cx="1066800" cy="19748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705100" y="3333750"/>
            <a:ext cx="838200" cy="762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159250" y="1200150"/>
            <a:ext cx="1174750" cy="19431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54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177804" y="133350"/>
            <a:ext cx="8763000" cy="4857750"/>
          </a:xfrm>
          <a:prstGeom prst="cloud">
            <a:avLst/>
          </a:prstGeom>
          <a:solidFill>
            <a:srgbClr val="FFB6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Dặn dò: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Xem lại bài đã học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- Hoàn thành vở bài tập 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Chuẩn bị bài: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Ôn tập các số và phép tính trong phạm vi 100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trang 94</a:t>
            </a:r>
            <a:endParaRPr lang="en-US" sz="28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25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3275</TotalTime>
  <Words>207</Words>
  <Application>Microsoft Office PowerPoint</Application>
  <PresentationFormat>On-screen Show (16:9)</PresentationFormat>
  <Paragraphs>24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Chủ đề 10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PC</cp:lastModifiedBy>
  <cp:revision>492</cp:revision>
  <dcterms:created xsi:type="dcterms:W3CDTF">2021-01-09T02:19:28Z</dcterms:created>
  <dcterms:modified xsi:type="dcterms:W3CDTF">2021-04-14T08:02:54Z</dcterms:modified>
</cp:coreProperties>
</file>