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77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6E"/>
    <a:srgbClr val="F3F06C"/>
    <a:srgbClr val="EEF963"/>
    <a:srgbClr val="DEF16B"/>
    <a:srgbClr val="E7F595"/>
    <a:srgbClr val="E3D8F8"/>
    <a:srgbClr val="ECEC9E"/>
    <a:srgbClr val="A6D86E"/>
    <a:srgbClr val="FFDC6D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274" autoAdjust="0"/>
  </p:normalViewPr>
  <p:slideViewPr>
    <p:cSldViewPr>
      <p:cViewPr>
        <p:scale>
          <a:sx n="75" d="100"/>
          <a:sy n="75" d="100"/>
        </p:scale>
        <p:origin x="-1236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hình. k nên khai thác quá nhiều trên màn hình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6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 + 5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cộng 5 bằng 6, viết 6.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cộng 4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2, viết 2.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" y="1562422"/>
            <a:ext cx="1679575" cy="1424743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23" y="1562422"/>
            <a:ext cx="1679575" cy="142474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19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+ 3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 + 6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1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8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5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4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0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7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03418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1200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81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1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3042721"/>
            <a:ext cx="1051501" cy="105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24" y="3045394"/>
            <a:ext cx="1092952" cy="10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07" y="3080026"/>
            <a:ext cx="1048353" cy="9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200150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+ 8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200150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3857" y="1207077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 + 4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6626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66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666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3234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234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44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5478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2478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88026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61060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4260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13162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196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196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53000" y="2896516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953000" y="4074893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000" y="1747167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953000" y="597818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66800" y="2867481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66800" y="4045858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66800" y="1718132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568783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7898"/>
            <a:ext cx="5867400" cy="46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rồi tìm thức ăn cho mỗi con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1028700"/>
            <a:ext cx="771525" cy="1181100"/>
          </a:xfrm>
          <a:custGeom>
            <a:avLst/>
            <a:gdLst>
              <a:gd name="connsiteX0" fmla="*/ 0 w 771525"/>
              <a:gd name="connsiteY0" fmla="*/ 0 h 1181100"/>
              <a:gd name="connsiteX1" fmla="*/ 400050 w 771525"/>
              <a:gd name="connsiteY1" fmla="*/ 285750 h 1181100"/>
              <a:gd name="connsiteX2" fmla="*/ 428625 w 771525"/>
              <a:gd name="connsiteY2" fmla="*/ 895350 h 1181100"/>
              <a:gd name="connsiteX3" fmla="*/ 771525 w 7715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1181100">
                <a:moveTo>
                  <a:pt x="0" y="0"/>
                </a:moveTo>
                <a:cubicBezTo>
                  <a:pt x="164306" y="68262"/>
                  <a:pt x="328612" y="136525"/>
                  <a:pt x="400050" y="285750"/>
                </a:cubicBezTo>
                <a:cubicBezTo>
                  <a:pt x="471488" y="434975"/>
                  <a:pt x="366713" y="746125"/>
                  <a:pt x="428625" y="895350"/>
                </a:cubicBezTo>
                <a:cubicBezTo>
                  <a:pt x="490537" y="1044575"/>
                  <a:pt x="631031" y="1112837"/>
                  <a:pt x="771525" y="11811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6225" y="2200275"/>
            <a:ext cx="771525" cy="2371725"/>
          </a:xfrm>
          <a:custGeom>
            <a:avLst/>
            <a:gdLst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2371725">
                <a:moveTo>
                  <a:pt x="0" y="0"/>
                </a:moveTo>
                <a:cubicBezTo>
                  <a:pt x="122237" y="794"/>
                  <a:pt x="244475" y="1588"/>
                  <a:pt x="304800" y="133350"/>
                </a:cubicBezTo>
                <a:cubicBezTo>
                  <a:pt x="365125" y="265113"/>
                  <a:pt x="354013" y="523875"/>
                  <a:pt x="361950" y="790575"/>
                </a:cubicBezTo>
                <a:cubicBezTo>
                  <a:pt x="369887" y="1057275"/>
                  <a:pt x="354012" y="1508125"/>
                  <a:pt x="352425" y="1733550"/>
                </a:cubicBezTo>
                <a:cubicBezTo>
                  <a:pt x="350838" y="1958975"/>
                  <a:pt x="320675" y="2013903"/>
                  <a:pt x="352425" y="2143125"/>
                </a:cubicBezTo>
                <a:cubicBezTo>
                  <a:pt x="384175" y="2272347"/>
                  <a:pt x="596900" y="2310606"/>
                  <a:pt x="771525" y="237172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91940" y="1082041"/>
            <a:ext cx="762000" cy="2412518"/>
          </a:xfrm>
          <a:custGeom>
            <a:avLst/>
            <a:gdLst>
              <a:gd name="connsiteX0" fmla="*/ 0 w 762000"/>
              <a:gd name="connsiteY0" fmla="*/ 2369820 h 2405445"/>
              <a:gd name="connsiteX1" fmla="*/ 243840 w 762000"/>
              <a:gd name="connsiteY1" fmla="*/ 2316480 h 2405445"/>
              <a:gd name="connsiteX2" fmla="*/ 403860 w 762000"/>
              <a:gd name="connsiteY2" fmla="*/ 1600200 h 2405445"/>
              <a:gd name="connsiteX3" fmla="*/ 525780 w 762000"/>
              <a:gd name="connsiteY3" fmla="*/ 579120 h 2405445"/>
              <a:gd name="connsiteX4" fmla="*/ 601980 w 762000"/>
              <a:gd name="connsiteY4" fmla="*/ 121920 h 2405445"/>
              <a:gd name="connsiteX5" fmla="*/ 762000 w 762000"/>
              <a:gd name="connsiteY5" fmla="*/ 0 h 2405445"/>
              <a:gd name="connsiteX0" fmla="*/ 0 w 762000"/>
              <a:gd name="connsiteY0" fmla="*/ 2407920 h 2430974"/>
              <a:gd name="connsiteX1" fmla="*/ 243840 w 762000"/>
              <a:gd name="connsiteY1" fmla="*/ 2316480 h 2430974"/>
              <a:gd name="connsiteX2" fmla="*/ 403860 w 762000"/>
              <a:gd name="connsiteY2" fmla="*/ 1600200 h 2430974"/>
              <a:gd name="connsiteX3" fmla="*/ 525780 w 762000"/>
              <a:gd name="connsiteY3" fmla="*/ 579120 h 2430974"/>
              <a:gd name="connsiteX4" fmla="*/ 601980 w 762000"/>
              <a:gd name="connsiteY4" fmla="*/ 121920 h 2430974"/>
              <a:gd name="connsiteX5" fmla="*/ 762000 w 762000"/>
              <a:gd name="connsiteY5" fmla="*/ 0 h 2430974"/>
              <a:gd name="connsiteX0" fmla="*/ 0 w 762000"/>
              <a:gd name="connsiteY0" fmla="*/ 2407920 h 2424252"/>
              <a:gd name="connsiteX1" fmla="*/ 243840 w 762000"/>
              <a:gd name="connsiteY1" fmla="*/ 2316480 h 2424252"/>
              <a:gd name="connsiteX2" fmla="*/ 403860 w 762000"/>
              <a:gd name="connsiteY2" fmla="*/ 1600200 h 2424252"/>
              <a:gd name="connsiteX3" fmla="*/ 525780 w 762000"/>
              <a:gd name="connsiteY3" fmla="*/ 579120 h 2424252"/>
              <a:gd name="connsiteX4" fmla="*/ 601980 w 762000"/>
              <a:gd name="connsiteY4" fmla="*/ 121920 h 2424252"/>
              <a:gd name="connsiteX5" fmla="*/ 762000 w 762000"/>
              <a:gd name="connsiteY5" fmla="*/ 0 h 2424252"/>
              <a:gd name="connsiteX0" fmla="*/ 0 w 762000"/>
              <a:gd name="connsiteY0" fmla="*/ 2407920 h 2412518"/>
              <a:gd name="connsiteX1" fmla="*/ 243840 w 762000"/>
              <a:gd name="connsiteY1" fmla="*/ 2316480 h 2412518"/>
              <a:gd name="connsiteX2" fmla="*/ 403860 w 762000"/>
              <a:gd name="connsiteY2" fmla="*/ 1600200 h 2412518"/>
              <a:gd name="connsiteX3" fmla="*/ 525780 w 762000"/>
              <a:gd name="connsiteY3" fmla="*/ 579120 h 2412518"/>
              <a:gd name="connsiteX4" fmla="*/ 601980 w 762000"/>
              <a:gd name="connsiteY4" fmla="*/ 121920 h 2412518"/>
              <a:gd name="connsiteX5" fmla="*/ 762000 w 762000"/>
              <a:gd name="connsiteY5" fmla="*/ 0 h 24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2412518">
                <a:moveTo>
                  <a:pt x="0" y="2407920"/>
                </a:moveTo>
                <a:cubicBezTo>
                  <a:pt x="111125" y="2430145"/>
                  <a:pt x="207010" y="2367280"/>
                  <a:pt x="243840" y="2316480"/>
                </a:cubicBezTo>
                <a:cubicBezTo>
                  <a:pt x="280670" y="2265680"/>
                  <a:pt x="356870" y="1889760"/>
                  <a:pt x="403860" y="1600200"/>
                </a:cubicBezTo>
                <a:cubicBezTo>
                  <a:pt x="450850" y="1310640"/>
                  <a:pt x="492760" y="825500"/>
                  <a:pt x="525780" y="579120"/>
                </a:cubicBezTo>
                <a:cubicBezTo>
                  <a:pt x="558800" y="332740"/>
                  <a:pt x="562610" y="218440"/>
                  <a:pt x="601980" y="121920"/>
                </a:cubicBezTo>
                <a:cubicBezTo>
                  <a:pt x="641350" y="25400"/>
                  <a:pt x="701675" y="12700"/>
                  <a:pt x="7620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61460" y="3467100"/>
            <a:ext cx="754380" cy="1104900"/>
          </a:xfrm>
          <a:custGeom>
            <a:avLst/>
            <a:gdLst>
              <a:gd name="connsiteX0" fmla="*/ 0 w 754380"/>
              <a:gd name="connsiteY0" fmla="*/ 1104900 h 1104900"/>
              <a:gd name="connsiteX1" fmla="*/ 754380 w 754380"/>
              <a:gd name="connsiteY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380" h="1104900">
                <a:moveTo>
                  <a:pt x="0" y="1104900"/>
                </a:moveTo>
                <a:lnTo>
                  <a:pt x="754380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862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+ 9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005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 + 2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3177720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+ 8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8229" y="4313466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+ 1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53200" y="71500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6604000" y="1836986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6604000" y="305028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6604000" y="4263578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34034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33907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299</Words>
  <Application>Microsoft Office PowerPoint</Application>
  <PresentationFormat>On-screen Show (16:9)</PresentationFormat>
  <Paragraphs>104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207</cp:revision>
  <dcterms:created xsi:type="dcterms:W3CDTF">2021-01-09T02:19:28Z</dcterms:created>
  <dcterms:modified xsi:type="dcterms:W3CDTF">2021-03-12T07:54:46Z</dcterms:modified>
</cp:coreProperties>
</file>