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6" r:id="rId3"/>
    <p:sldId id="273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77" r:id="rId13"/>
    <p:sldId id="278" r:id="rId14"/>
    <p:sldId id="279" r:id="rId15"/>
    <p:sldId id="280" r:id="rId16"/>
    <p:sldId id="281" r:id="rId17"/>
    <p:sldId id="282" r:id="rId18"/>
    <p:sldId id="270" r:id="rId19"/>
    <p:sldId id="274" r:id="rId20"/>
    <p:sldId id="271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2FA"/>
    <a:srgbClr val="AD27B7"/>
    <a:srgbClr val="F95970"/>
    <a:srgbClr val="F452A7"/>
    <a:srgbClr val="FFEDB3"/>
    <a:srgbClr val="DF8AE6"/>
    <a:srgbClr val="EBB3EF"/>
    <a:srgbClr val="F0C9F3"/>
    <a:srgbClr val="FFDF79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>
        <p:scale>
          <a:sx n="66" d="100"/>
          <a:sy n="66" d="100"/>
        </p:scale>
        <p:origin x="-966" y="-5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3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tổ chức hs. GV đọc kĩ SGV để hiểu được mục tiêu của hoạt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752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200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36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4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146447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cuối các dòng thơ những tiếng cùng vần với nhau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90059" y="580448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3711" y="1037648"/>
            <a:ext cx="3917372" cy="37702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>
              <a:spcAft>
                <a:spcPts val="1800"/>
              </a:spcAft>
            </a:pP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1083" y="1037648"/>
            <a:ext cx="5486400" cy="420110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tuần, lớp vắng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thấy tiếng cô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bạn vui đùa</a:t>
            </a:r>
          </a:p>
          <a:p>
            <a:pPr algn="just">
              <a:spcAft>
                <a:spcPts val="1800"/>
              </a:spcAft>
            </a:pP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bàng ngơ ngác.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 trở lại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tưng bừng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xanh vui mừng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chào các bạn.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(Minh Tâm)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2397" y="1471588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83444" y="1896130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endParaRPr lang="en-US" sz="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0" y="3409950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88955" y="3834765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  <a:endParaRPr lang="en-US" sz="2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5170" y="4257675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8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24697" y="1037648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8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24600" y="2974360"/>
            <a:ext cx="532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endParaRPr lang="en-US" sz="2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61293" y="3403610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endParaRPr lang="en-US" sz="2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40830" y="3823990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40" grpId="0"/>
      <p:bldP spid="41" grpId="0"/>
      <p:bldP spid="44" grpId="0"/>
      <p:bldP spid="46" grpId="0"/>
      <p:bldP spid="48" grpId="0"/>
      <p:bldP spid="50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91083" y="361950"/>
            <a:ext cx="5486400" cy="420110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tuần, lớp vắng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thấy tiếng cô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bạn vui đùa</a:t>
            </a:r>
          </a:p>
          <a:p>
            <a:pPr algn="just">
              <a:spcAft>
                <a:spcPts val="1800"/>
              </a:spcAft>
            </a:pP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bàng ngơ ngác.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 trở lại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tưng bừng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xanh vui mừng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chào các bạn.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(Minh Tâm)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0420" y="4554769"/>
            <a:ext cx="3824950" cy="531581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618434"/>
            <a:ext cx="8915400" cy="523184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 trường học của em với trường học của bạn nhỏ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059" y="-952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711" y="361950"/>
            <a:ext cx="3917372" cy="37702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>
              <a:spcAft>
                <a:spcPts val="1800"/>
              </a:spcAft>
            </a:pP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1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0" y="4402109"/>
            <a:ext cx="9019033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những từ ngữ nói lên đặc điểm của cây bàng.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76" y="1191020"/>
            <a:ext cx="3917372" cy="20620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>
              <a:spcAft>
                <a:spcPts val="1800"/>
              </a:spcAft>
            </a:pP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18926" y="2222047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97046" y="3181350"/>
            <a:ext cx="18941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81086" y="2666094"/>
            <a:ext cx="21233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67000" y="1269866"/>
            <a:ext cx="5085970" cy="20620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 cửa lớp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32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2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0850" y="4402109"/>
            <a:ext cx="6776133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ghé cửa lớp để làm gì?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84296" y="2255698"/>
            <a:ext cx="3083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7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2395" y="1289317"/>
            <a:ext cx="5486400" cy="230827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trở lại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tưng bừng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xanh vui mừng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chào các bạn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4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486966"/>
            <a:ext cx="5091009" cy="523184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hai, lớp học thế nào?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01423" y="2443455"/>
            <a:ext cx="36474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1" y="4486966"/>
            <a:ext cx="8686800" cy="523184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có gì thay đổi so với những ngày cuối tuần?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07059" y="2952750"/>
            <a:ext cx="36474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80471" y="3520101"/>
            <a:ext cx="36474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3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1406576"/>
            <a:ext cx="5486400" cy="230827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tuần, lớp vắng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thấy tiếng cô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bạn vui đùa</a:t>
            </a:r>
          </a:p>
          <a:p>
            <a:pPr algn="just">
              <a:spcAft>
                <a:spcPts val="1800"/>
              </a:spcAft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bàng ngơ 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ngác</a:t>
            </a: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3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56" y="4019550"/>
            <a:ext cx="8199121" cy="954071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 ngữ nào cho thấy cây bàng không vui vào những ngày cuối tuần?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71326" y="3638550"/>
            <a:ext cx="1914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4035544"/>
            <a:ext cx="8199121" cy="1019536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cây bàng ngơ ngác vào cuối tuần?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84620" y="1991178"/>
            <a:ext cx="1582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06170" y="2560714"/>
            <a:ext cx="3733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009" y="3105150"/>
            <a:ext cx="3733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458200" cy="1066800"/>
          </a:xfrm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Sân trường em có những cầy gì?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114550"/>
            <a:ext cx="8458200" cy="1905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 lnSpcReduction="10000"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Các loài cây trong sân trường mang lại ý nghĩa gì cho mọi người?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1276350"/>
            <a:ext cx="8458200" cy="1981200"/>
          </a:xfrm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Chúng ta nên làm gì để bảo vệ cây xanh?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đầu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3542" y="1200150"/>
            <a:ext cx="34710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82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21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94" y="1987328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21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117402"/>
            <a:ext cx="2743200" cy="34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99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21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24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53893"/>
            <a:ext cx="6858000" cy="461616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 trường ước mơ: </a:t>
            </a:r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nói tên sự vật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5320" y="453893"/>
            <a:ext cx="2619674" cy="449686"/>
            <a:chOff x="886344" y="436620"/>
            <a:chExt cx="2619674" cy="449686"/>
          </a:xfrm>
        </p:grpSpPr>
        <p:sp>
          <p:nvSpPr>
            <p:cNvPr id="6" name="Oval 5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t="25027" r="27296" b="26758"/>
          <a:stretch/>
        </p:blipFill>
        <p:spPr bwMode="auto">
          <a:xfrm>
            <a:off x="1450436" y="1001642"/>
            <a:ext cx="6287902" cy="38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8459"/>
            <a:ext cx="5326568" cy="857250"/>
          </a:xfrm>
          <a:solidFill>
            <a:srgbClr val="EBAAF0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t="-2000" r="1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0"/>
            <a:ext cx="8229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123950"/>
            <a:ext cx="6005286" cy="2246733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</a:t>
            </a:r>
            <a:endParaRPr lang="en-US" sz="2800" b="1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Học thuộc hai khổ thơ đầu 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 trang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56, trang 57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24664"/>
            <a:ext cx="9144000" cy="133350"/>
          </a:xfrm>
          <a:prstGeom prst="rect">
            <a:avLst/>
          </a:prstGeom>
          <a:solidFill>
            <a:srgbClr val="DF8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4514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150" y="20186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cây trong tranh dưới đây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150" y="740310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 gì xuất hiện trong tranh?</a:t>
            </a:r>
          </a:p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thường thấy cây này ở đâu?</a:t>
            </a:r>
          </a:p>
        </p:txBody>
      </p:sp>
      <p:pic>
        <p:nvPicPr>
          <p:cNvPr id="1026" name="Picture 2" descr="Cây bàng mùa thu - Tuần Báo Văn Nghệ TP.H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2" y="1701879"/>
            <a:ext cx="4172858" cy="31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ây Bàng Ta , Mua Bán Cây Công Trình, Cây Bóng Mát Giá Rẻ Hà Nội -  caycanhgiagoc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2" y="1701880"/>
            <a:ext cx="4172857" cy="31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711" y="779292"/>
            <a:ext cx="3917372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  <a:endParaRPr lang="en-US" sz="20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1083" y="779292"/>
            <a:ext cx="5486400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tuần, lớp vắng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thấy tiếng cô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bạn vui đùa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bàng ngơ ngác.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 trở lại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tưng bừng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xanh vui mừng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chào các bạn.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(Minh Tâm)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5800" y="4527703"/>
            <a:ext cx="7773005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thơ có mấy khổ thơ?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31" y="4531651"/>
            <a:ext cx="7773005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293268" y="1739900"/>
            <a:ext cx="602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24101" y="2130897"/>
            <a:ext cx="1485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52627" y="3714750"/>
            <a:ext cx="742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400182" y="4124778"/>
            <a:ext cx="742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172200" y="333375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5538" y="4396122"/>
            <a:ext cx="3642531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2730" y="4373326"/>
            <a:ext cx="6096000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8484" y="4389536"/>
            <a:ext cx="6096000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266" y="4373327"/>
            <a:ext cx="6096000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4281714" y="4324350"/>
            <a:ext cx="1854200" cy="715460"/>
          </a:xfrm>
          <a:prstGeom prst="rect">
            <a:avLst/>
          </a:prstGeom>
          <a:solidFill>
            <a:srgbClr val="F8E2FA"/>
          </a:solidFill>
        </p:spPr>
      </p:pic>
      <p:sp>
        <p:nvSpPr>
          <p:cNvPr id="4" name="TextBox 3"/>
          <p:cNvSpPr txBox="1"/>
          <p:nvPr/>
        </p:nvSpPr>
        <p:spPr>
          <a:xfrm>
            <a:off x="640997" y="4432454"/>
            <a:ext cx="3642531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678</Words>
  <Application>Microsoft Office PowerPoint</Application>
  <PresentationFormat>On-screen Show (16:9)</PresentationFormat>
  <Paragraphs>155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Sân trường em có những cầy gì?</vt:lpstr>
      <vt:lpstr>Chúng ta nên làm gì để bảo vệ cây xanh?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159</cp:revision>
  <dcterms:created xsi:type="dcterms:W3CDTF">2020-12-08T15:48:47Z</dcterms:created>
  <dcterms:modified xsi:type="dcterms:W3CDTF">2021-03-08T04:48:33Z</dcterms:modified>
</cp:coreProperties>
</file>