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1" r:id="rId3"/>
    <p:sldId id="293" r:id="rId4"/>
    <p:sldId id="303" r:id="rId5"/>
    <p:sldId id="304" r:id="rId6"/>
    <p:sldId id="306" r:id="rId7"/>
    <p:sldId id="305" r:id="rId8"/>
    <p:sldId id="302" r:id="rId9"/>
    <p:sldId id="288" r:id="rId10"/>
    <p:sldId id="298" r:id="rId11"/>
    <p:sldId id="299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giải</a:t>
            </a:r>
            <a:r>
              <a:rPr lang="en-US" baseline="0" smtClean="0"/>
              <a:t> thích “hành khách” nghĩa là ai cho HS hiểu. GV khai thác từng câu hỏi nhỏ để giúp HS điền thông tin thích hợp vào ô trống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19800" y="666750"/>
            <a:ext cx="2819400" cy="4343400"/>
          </a:xfrm>
          <a:prstGeom prst="rect">
            <a:avLst/>
          </a:prstGeom>
          <a:solidFill>
            <a:srgbClr val="D8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47021"/>
              </p:ext>
            </p:extLst>
          </p:nvPr>
        </p:nvGraphicFramePr>
        <p:xfrm>
          <a:off x="6149342" y="797634"/>
          <a:ext cx="256032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</a:tblGrid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05600" y="3058860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45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154794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Tìm chỗ đỗ cho xe ô tô.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Bus Sound Effects">
            <a:hlinkClick r:id="" action="ppaction://media"/>
            <a:extLst>
              <a:ext uri="{FF2B5EF4-FFF2-40B4-BE49-F238E27FC236}">
                <a16:creationId xmlns=""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20428.15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05600" y="1693239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73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4425375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50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8296" y="306387"/>
            <a:ext cx="3111833" cy="1770567"/>
            <a:chOff x="438296" y="306387"/>
            <a:chExt cx="3111833" cy="1770567"/>
          </a:xfrm>
        </p:grpSpPr>
        <p:sp>
          <p:nvSpPr>
            <p:cNvPr id="15" name="Rounded Rectangle 14"/>
            <p:cNvSpPr/>
            <p:nvPr/>
          </p:nvSpPr>
          <p:spPr>
            <a:xfrm>
              <a:off x="1295400" y="1191670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8296" y="306387"/>
              <a:ext cx="3111833" cy="1770567"/>
              <a:chOff x="438296" y="306387"/>
              <a:chExt cx="3111833" cy="177056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296" y="306387"/>
                <a:ext cx="3111833" cy="1770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73056" y="1092777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47 - 2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7123" y="2201141"/>
            <a:ext cx="3111832" cy="1219994"/>
            <a:chOff x="407123" y="2201141"/>
            <a:chExt cx="3111832" cy="1219994"/>
          </a:xfrm>
        </p:grpSpPr>
        <p:sp>
          <p:nvSpPr>
            <p:cNvPr id="36" name="Rounded Rectangle 35"/>
            <p:cNvSpPr/>
            <p:nvPr/>
          </p:nvSpPr>
          <p:spPr>
            <a:xfrm>
              <a:off x="1247401" y="2692719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7123" y="2201141"/>
              <a:ext cx="3111832" cy="1219994"/>
              <a:chOff x="407123" y="2201141"/>
              <a:chExt cx="3111832" cy="121999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2201141"/>
                <a:ext cx="3111832" cy="1219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48810" y="2564822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56 - 6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07123" y="3790950"/>
            <a:ext cx="3111832" cy="1554702"/>
            <a:chOff x="407123" y="3790950"/>
            <a:chExt cx="3111832" cy="1554702"/>
          </a:xfrm>
        </p:grpSpPr>
        <p:sp>
          <p:nvSpPr>
            <p:cNvPr id="38" name="Rounded Rectangle 37"/>
            <p:cNvSpPr/>
            <p:nvPr/>
          </p:nvSpPr>
          <p:spPr>
            <a:xfrm>
              <a:off x="1247401" y="4238424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123" y="3790950"/>
              <a:ext cx="3111832" cy="1554702"/>
              <a:chOff x="407123" y="3790950"/>
              <a:chExt cx="3111832" cy="155470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3790950"/>
                <a:ext cx="3111832" cy="1554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048810" y="4140777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78 - 5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4844E-6 L 0.59861 0.2686 " pathEditMode="relative" rAng="0" ptsTypes="AA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1343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559E-6 L 0.60209 0.2497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124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8978E-6 L 0.60209 -0.56592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283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6684" y="-132503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Tính nhẩm (theo mẫu).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45223" y="1047750"/>
            <a:ext cx="3555277" cy="2434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Một xe buýt chở 29 hành khách. Đến bến đỗ có 5 hành khách xuống xe. Hỏi trên xe buýt còn lại bao nhiêu hành khách.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36" y="766311"/>
            <a:ext cx="4859263" cy="248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91948"/>
              </p:ext>
            </p:extLst>
          </p:nvPr>
        </p:nvGraphicFramePr>
        <p:xfrm>
          <a:off x="3886200" y="37147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983182" y="38915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96000" y="39015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53400" y="39401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22272" y="392319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2" y="4708813"/>
            <a:ext cx="41529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Xe buýt chở mấy hành khách?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19645" y="115166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9936" y="1581150"/>
            <a:ext cx="21990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82" y="4707022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Có bao nhiêu hành khách xuống xe?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82931" y="1989860"/>
            <a:ext cx="2009961" cy="19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8683" y="2440132"/>
            <a:ext cx="2571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" y="4705350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Ta nên làm phép tính gì?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54, 55.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MỘT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6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76" y="989694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76" y="1009288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2286000" y="2405551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26670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0480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59844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869872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2799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76 - 5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71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trừ 5 bằng 1, viết 1.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7, viết 7.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76" y="1012397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1161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6" y="2542719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4207330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62829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31832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94585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7338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8433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433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0350" y="4765436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11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038" y="1352557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638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511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909" y="3062082"/>
            <a:ext cx="403371" cy="51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375" l="0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0695" y="3047845"/>
            <a:ext cx="425886" cy="5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671" y="3062081"/>
            <a:ext cx="403372" cy="51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961" y="3060131"/>
            <a:ext cx="406457" cy="5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34 - 4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FF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49538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trừ 4 bằng 0, viết 0.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3, viết 3.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39405" y="3200756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356632" y="3200757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86745" y="3212305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20866" y="3212305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3046" y="4789093"/>
            <a:ext cx="306056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10640" y="4789093"/>
            <a:ext cx="3045372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8201" y="4789093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11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" y="0"/>
            <a:ext cx="1781367" cy="17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5287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219200" y="1987550"/>
            <a:ext cx="3301604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4787900" y="1968500"/>
            <a:ext cx="3301604" cy="208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6254" y="1281043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954" y="1292086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6591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84 - 2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902" y="265775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65 - 5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300" y="4232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Tính: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709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0582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22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8923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49019" y="1892300"/>
            <a:ext cx="60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8752" y="1892300"/>
            <a:ext cx="45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52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98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1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019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15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285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24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64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5382" y="189230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145099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735782" y="270482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46868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26400" y="18923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94418" y="146712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96200" y="272096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808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6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453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897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0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18 - 5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46 - 4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75 - 3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9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3982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789" y="2876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91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13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6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49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35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73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99 - 9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10450" y="199705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073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0" y="244346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259782" y="369729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516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8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1793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08923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352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0065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604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676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427</Words>
  <Application>Microsoft Office PowerPoint</Application>
  <PresentationFormat>On-screen Show (16:9)</PresentationFormat>
  <Paragraphs>147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.VnArial</vt:lpstr>
      <vt:lpstr>Aachen</vt:lpstr>
      <vt:lpstr>Arabia</vt:lpstr>
      <vt:lpstr>Arial</vt:lpstr>
      <vt:lpstr>Calibri</vt:lpstr>
      <vt:lpstr>iCiel Cadena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Techsi.vn</cp:lastModifiedBy>
  <cp:revision>343</cp:revision>
  <dcterms:created xsi:type="dcterms:W3CDTF">2021-01-09T02:19:28Z</dcterms:created>
  <dcterms:modified xsi:type="dcterms:W3CDTF">2026-03-23T07:08:43Z</dcterms:modified>
</cp:coreProperties>
</file>