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21"/>
  </p:notesMasterIdLst>
  <p:sldIdLst>
    <p:sldId id="257" r:id="rId4"/>
    <p:sldId id="259" r:id="rId5"/>
    <p:sldId id="258" r:id="rId6"/>
    <p:sldId id="274" r:id="rId7"/>
    <p:sldId id="275" r:id="rId8"/>
    <p:sldId id="276" r:id="rId9"/>
    <p:sldId id="277" r:id="rId10"/>
    <p:sldId id="278" r:id="rId11"/>
    <p:sldId id="287" r:id="rId12"/>
    <p:sldId id="288" r:id="rId13"/>
    <p:sldId id="289" r:id="rId14"/>
    <p:sldId id="290" r:id="rId15"/>
    <p:sldId id="291" r:id="rId16"/>
    <p:sldId id="292" r:id="rId17"/>
    <p:sldId id="294" r:id="rId18"/>
    <p:sldId id="4410"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16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20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53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0344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3980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0240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49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1082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336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3698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552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22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84683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400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7191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2024/2/14</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4" name="Picture 13" descr="A white circle with leaves and blue text&#10;&#10;Description automatically generated">
            <a:extLst>
              <a:ext uri="{FF2B5EF4-FFF2-40B4-BE49-F238E27FC236}">
                <a16:creationId xmlns:a16="http://schemas.microsoft.com/office/drawing/2014/main" id="{A50C1D66-CD7F-1923-302F-07412BA49E9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 xmlns:a16="http://schemas.microsoft.com/office/drawing/2014/main" xmlns:a14="http://schemas.microsoft.com/office/drawing/2010/main">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5C6725E-8BBB-7438-C5E5-1C131551F26B}"/>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3910094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slide" Target="slide8.xml"/><Relationship Id="rId1" Type="http://schemas.openxmlformats.org/officeDocument/2006/relationships/slideLayout" Target="../slideLayouts/slideLayout39.xml"/><Relationship Id="rId6" Type="http://schemas.openxmlformats.org/officeDocument/2006/relationships/slide" Target="slide6.xml"/><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slide" Target="slide7.xml"/><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slide" Target="slide4.xml"/><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500.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1.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3.bin"/><Relationship Id="rId5" Type="http://schemas.openxmlformats.org/officeDocument/2006/relationships/image" Target="../media/image50.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3.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5.bin"/><Relationship Id="rId5" Type="http://schemas.openxmlformats.org/officeDocument/2006/relationships/image" Target="../media/image52.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5.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7.bin"/><Relationship Id="rId5" Type="http://schemas.openxmlformats.org/officeDocument/2006/relationships/image" Target="../media/image54.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7D7AC8-286A-6F1E-06A8-16E55EE9DB6E}"/>
                  </a:ext>
                </a:extLst>
              </p:cNvPr>
              <p:cNvSpPr txBox="1"/>
              <p:nvPr/>
            </p:nvSpPr>
            <p:spPr>
              <a:xfrm>
                <a:off x="4286865" y="3175820"/>
                <a:ext cx="4306529" cy="900824"/>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47D7AC8-286A-6F1E-06A8-16E55EE9DB6E}"/>
                  </a:ext>
                </a:extLst>
              </p:cNvPr>
              <p:cNvSpPr txBox="1">
                <a:spLocks noRot="1" noChangeAspect="1" noMove="1" noResize="1" noEditPoints="1" noAdjustHandles="1" noChangeArrowheads="1" noChangeShapeType="1" noTextEdit="1"/>
              </p:cNvSpPr>
              <p:nvPr/>
            </p:nvSpPr>
            <p:spPr>
              <a:xfrm>
                <a:off x="4286865" y="3175820"/>
                <a:ext cx="4306529" cy="900824"/>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6" name="Google Shape;343;p15">
                <a:extLst>
                  <a:ext uri="{FF2B5EF4-FFF2-40B4-BE49-F238E27FC236}">
                    <a16:creationId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9FD9C-E404-A6D2-9BD7-F77B91C5798F}"/>
              </a:ext>
            </a:extLst>
          </p:cNvPr>
          <p:cNvPicPr>
            <a:picLocks noChangeAspect="1"/>
          </p:cNvPicPr>
          <p:nvPr/>
        </p:nvPicPr>
        <p:blipFill>
          <a:blip r:embed="rId2"/>
          <a:stretch>
            <a:fillRect/>
          </a:stretch>
        </p:blipFill>
        <p:spPr>
          <a:xfrm>
            <a:off x="4676400" y="1409934"/>
            <a:ext cx="7224386" cy="2523963"/>
          </a:xfrm>
          <a:prstGeom prst="rect">
            <a:avLst/>
          </a:prstGeom>
        </p:spPr>
      </p:pic>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44130" y="757084"/>
                <a:ext cx="11562735" cy="9076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44130" y="757084"/>
                <a:ext cx="11562735" cy="907681"/>
              </a:xfrm>
              <a:prstGeom prst="rect">
                <a:avLst/>
              </a:prstGeom>
              <a:blipFill>
                <a:blip r:embed="rId3"/>
                <a:stretch>
                  <a:fillRect l="-2109" t="-57047" r="-2161" b="-14765"/>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CB3E5-3C39-3B78-4316-F2264F69F232}"/>
              </a:ext>
            </a:extLst>
          </p:cNvPr>
          <p:cNvPicPr>
            <a:picLocks noChangeAspect="1"/>
          </p:cNvPicPr>
          <p:nvPr/>
        </p:nvPicPr>
        <p:blipFill>
          <a:blip r:embed="rId2"/>
          <a:stretch>
            <a:fillRect/>
          </a:stretch>
        </p:blipFill>
        <p:spPr>
          <a:xfrm>
            <a:off x="4111190" y="198334"/>
            <a:ext cx="3871296" cy="4121253"/>
          </a:xfrm>
          <a:prstGeom prst="rect">
            <a:avLst/>
          </a:prstGeom>
        </p:spPr>
      </p:pic>
    </p:spTree>
    <p:extLst>
      <p:ext uri="{BB962C8B-B14F-4D97-AF65-F5344CB8AC3E}">
        <p14:creationId xmlns:p14="http://schemas.microsoft.com/office/powerpoint/2010/main" val="35190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425676" y="884761"/>
            <a:ext cx="6024695"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thử thách chưa? </a:t>
            </a:r>
            <a:endParaRPr sz="4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48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Chinh phục các vì sao</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grpSp>
    </p:spTree>
    <p:extLst>
      <p:ext uri="{BB962C8B-B14F-4D97-AF65-F5344CB8AC3E}">
        <p14:creationId xmlns:p14="http://schemas.microsoft.com/office/powerpoint/2010/main" val="1584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783" y="1970439"/>
            <a:ext cx="1975104" cy="1975104"/>
          </a:xfrm>
          <a:prstGeom prst="rect">
            <a:avLst/>
          </a:prstGeom>
        </p:spPr>
      </p:pic>
      <p:pic>
        <p:nvPicPr>
          <p:cNvPr id="11" name="Picture 10">
            <a:hlinkClick r:id="rId4"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56" y="1970173"/>
            <a:ext cx="1975104" cy="1975104"/>
          </a:xfrm>
          <a:prstGeom prst="rect">
            <a:avLst/>
          </a:prstGeom>
        </p:spPr>
      </p:pic>
      <p:pic>
        <p:nvPicPr>
          <p:cNvPr id="12" name="Picture 11">
            <a:hlinkClick r:id="rId6"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0129" y="1969907"/>
            <a:ext cx="1975104" cy="1975104"/>
          </a:xfrm>
          <a:prstGeom prst="rect">
            <a:avLst/>
          </a:prstGeom>
        </p:spPr>
      </p:pic>
      <p:pic>
        <p:nvPicPr>
          <p:cNvPr id="13" name="Picture 12">
            <a:hlinkClick r:id="rId8"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708" y="1969642"/>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graphicFrame>
        <p:nvGraphicFramePr>
          <p:cNvPr id="6" name="Object 7"/>
          <p:cNvGraphicFramePr>
            <a:graphicFrameLocks noChangeAspect="1"/>
          </p:cNvGraphicFramePr>
          <p:nvPr/>
        </p:nvGraphicFramePr>
        <p:xfrm>
          <a:off x="4585811" y="1818577"/>
          <a:ext cx="3522427" cy="1900302"/>
        </p:xfrm>
        <a:graphic>
          <a:graphicData uri="http://schemas.openxmlformats.org/presentationml/2006/ole">
            <mc:AlternateContent xmlns:mc="http://schemas.openxmlformats.org/markup-compatibility/2006">
              <mc:Choice xmlns:v="urn:schemas-microsoft-com:vml" Requires="v">
                <p:oleObj name="Equation" r:id="rId7" imgW="368280" imgH="393480" progId="Equation.3">
                  <p:embed/>
                </p:oleObj>
              </mc:Choice>
              <mc:Fallback>
                <p:oleObj name="Equation" r:id="rId7" imgW="368280" imgH="393480" progId="Equation.3">
                  <p:embed/>
                  <p:pic>
                    <p:nvPicPr>
                      <p:cNvPr id="6" name="Object 7"/>
                      <p:cNvPicPr>
                        <a:picLocks noGrp="1" noChangeAspect="1" noChangeArrowheads="1"/>
                      </p:cNvPicPr>
                      <p:nvPr/>
                    </p:nvPicPr>
                    <p:blipFill>
                      <a:blip r:embed="rId8"/>
                      <a:srcRect/>
                      <a:stretch>
                        <a:fillRect/>
                      </a:stretch>
                    </p:blipFill>
                    <p:spPr bwMode="auto">
                      <a:xfrm>
                        <a:off x="4585811" y="1818577"/>
                        <a:ext cx="3522427" cy="19003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1" presetClass="emph" presetSubtype="2" fill="hold" nodeType="withEffect">
                                  <p:stCondLst>
                                    <p:cond delay="1000"/>
                                  </p:stCondLst>
                                  <p:iterate type="lt">
                                    <p:tmPct val="0"/>
                                  </p:iterate>
                                  <p:childTnLst>
                                    <p:animClr clrSpc="rgb" dir="cw">
                                      <p:cBhvr>
                                        <p:cTn id="35" dur="250" fill="hold"/>
                                        <p:tgtEl>
                                          <p:spTgt spid="4"/>
                                        </p:tgtEl>
                                        <p:attrNameLst>
                                          <p:attrName>fillcolor</p:attrName>
                                        </p:attrNameLst>
                                      </p:cBhvr>
                                      <p:to>
                                        <a:srgbClr val="00B050"/>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p:spPr>
                  </p:pic>
                </p:oleObj>
              </mc:Fallback>
            </mc:AlternateContent>
          </a:graphicData>
        </a:graphic>
      </p:graphicFrame>
      <p:graphicFrame>
        <p:nvGraphicFramePr>
          <p:cNvPr id="7" name="Object 21"/>
          <p:cNvGraphicFramePr>
            <a:graphicFrameLocks noChangeAspect="1"/>
          </p:cNvGraphicFramePr>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1"/>
                      <p:cNvPicPr>
                        <a:picLocks noChangeAspect="1" noChangeArrowheads="1"/>
                      </p:cNvPicPr>
                      <p:nvPr/>
                    </p:nvPicPr>
                    <p:blipFill>
                      <a:blip r:embed="rId7"/>
                      <a:srcRect/>
                      <a:stretch>
                        <a:fillRect/>
                      </a:stretch>
                    </p:blipFill>
                    <p:spPr bwMode="auto">
                      <a:xfrm>
                        <a:off x="3349147" y="4338053"/>
                        <a:ext cx="5212759" cy="135794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2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504335"/>
            <a:ext cx="9984614" cy="190283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1844392268"/>
              </p:ext>
            </p:extLst>
          </p:nvPr>
        </p:nvGraphicFramePr>
        <p:xfrm>
          <a:off x="5299491" y="1467737"/>
          <a:ext cx="2078464" cy="2011265"/>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491" y="1467737"/>
                        <a:ext cx="2078464" cy="2011265"/>
                      </a:xfrm>
                      <a:prstGeom prst="rect">
                        <a:avLst/>
                      </a:prstGeom>
                      <a:noFill/>
                      <a:ln>
                        <a:noFill/>
                      </a:ln>
                      <a:effectLst/>
                    </p:spPr>
                  </p:pic>
                </p:oleObj>
              </mc:Fallback>
            </mc:AlternateContent>
          </a:graphicData>
        </a:graphic>
      </p:graphicFrame>
      <p:graphicFrame>
        <p:nvGraphicFramePr>
          <p:cNvPr id="7" name="Object 22"/>
          <p:cNvGraphicFramePr>
            <a:graphicFrameLocks noChangeAspect="1"/>
          </p:cNvGraphicFramePr>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2"/>
                      <p:cNvPicPr>
                        <a:picLocks noChangeAspect="1" noChangeArrowheads="1"/>
                      </p:cNvPicPr>
                      <p:nvPr/>
                    </p:nvPicPr>
                    <p:blipFill>
                      <a:blip r:embed="rId7"/>
                      <a:srcRect/>
                      <a:stretch>
                        <a:fillRect/>
                      </a:stretch>
                    </p:blipFill>
                    <p:spPr bwMode="auto">
                      <a:xfrm>
                        <a:off x="3352082" y="4228006"/>
                        <a:ext cx="6133125" cy="1456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name="Equation" r:id="rId4" imgW="368140" imgH="393529" progId="Equation.3">
                  <p:embed/>
                </p:oleObj>
              </mc:Choice>
              <mc:Fallback>
                <p:oleObj name="Equation" r:id="rId4" imgW="368140" imgH="393529" progId="Equation.3">
                  <p:embed/>
                  <p:pic>
                    <p:nvPicPr>
                      <p:cNvPr id="6"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p:spPr>
                  </p:pic>
                </p:oleObj>
              </mc:Fallback>
            </mc:AlternateContent>
          </a:graphicData>
        </a:graphic>
      </p:graphicFrame>
      <p:graphicFrame>
        <p:nvGraphicFramePr>
          <p:cNvPr id="7" name="Object 23"/>
          <p:cNvGraphicFramePr>
            <a:graphicFrameLocks noChangeAspect="1"/>
          </p:cNvGraphicFramePr>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name="Equation" r:id="rId6" imgW="215640" imgH="393480" progId="Equation.3">
                  <p:embed/>
                </p:oleObj>
              </mc:Choice>
              <mc:Fallback>
                <p:oleObj name="Equation" r:id="rId6" imgW="215640" imgH="393480" progId="Equation.3">
                  <p:embed/>
                  <p:pic>
                    <p:nvPicPr>
                      <p:cNvPr id="7" name="Object 23"/>
                      <p:cNvPicPr>
                        <a:picLocks noChangeAspect="1" noChangeArrowheads="1"/>
                      </p:cNvPicPr>
                      <p:nvPr/>
                    </p:nvPicPr>
                    <p:blipFill>
                      <a:blip r:embed="rId7"/>
                      <a:srcRect/>
                      <a:stretch>
                        <a:fillRect/>
                      </a:stretch>
                    </p:blipFill>
                    <p:spPr bwMode="auto">
                      <a:xfrm>
                        <a:off x="5573864" y="4392332"/>
                        <a:ext cx="1072231" cy="17397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63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 name="Picture 1">
            <a:extLst>
              <a:ext uri="{FF2B5EF4-FFF2-40B4-BE49-F238E27FC236}">
                <a16:creationId xmlns:a16="http://schemas.microsoft.com/office/drawing/2014/main" id="{6B0C60F2-4926-A150-6F01-54FDE18BEA5D}"/>
              </a:ext>
            </a:extLst>
          </p:cNvPr>
          <p:cNvPicPr>
            <a:picLocks noChangeAspect="1"/>
          </p:cNvPicPr>
          <p:nvPr/>
        </p:nvPicPr>
        <p:blipFill>
          <a:blip r:embed="rId3"/>
          <a:stretch>
            <a:fillRect/>
          </a:stretch>
        </p:blipFill>
        <p:spPr>
          <a:xfrm>
            <a:off x="1563065" y="1561362"/>
            <a:ext cx="6096528" cy="2280102"/>
          </a:xfrm>
          <a:prstGeom prst="rect">
            <a:avLst/>
          </a:prstGeom>
        </p:spPr>
      </p:pic>
    </p:spTree>
    <p:extLst>
      <p:ext uri="{BB962C8B-B14F-4D97-AF65-F5344CB8AC3E}">
        <p14:creationId xmlns:p14="http://schemas.microsoft.com/office/powerpoint/2010/main" val="34071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356</Words>
  <Application>Microsoft Office PowerPoint</Application>
  <PresentationFormat>Widescreen</PresentationFormat>
  <Paragraphs>48</Paragraphs>
  <Slides>17</Slides>
  <Notes>8</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8" baseType="lpstr">
      <vt:lpstr>等线</vt:lpstr>
      <vt:lpstr>等线 Light</vt:lpstr>
      <vt:lpstr>DFPOP1-W9</vt:lpstr>
      <vt:lpstr>Lexend</vt:lpstr>
      <vt:lpstr>字魂20号-石头体</vt:lpstr>
      <vt:lpstr>#9Slide07 Altus</vt:lpstr>
      <vt:lpstr>#9Slide07 HoneyCream</vt:lpstr>
      <vt:lpstr>Arial</vt:lpstr>
      <vt:lpstr>Calibri</vt:lpstr>
      <vt:lpstr>Cambria</vt:lpstr>
      <vt:lpstr>Cambria Math</vt:lpstr>
      <vt:lpstr>IBM Plex Sans Light</vt:lpstr>
      <vt:lpstr>Patrick Hand</vt:lpstr>
      <vt:lpstr>SVN-Newton</vt:lpstr>
      <vt:lpstr>Tahoma</vt:lpstr>
      <vt:lpstr>Times New Roman</vt:lpstr>
      <vt:lpstr>UTM Arruba KT</vt:lpstr>
      <vt:lpstr>Office 主题​​</vt:lpstr>
      <vt:lpstr>1_Office Theme</vt:lpstr>
      <vt:lpstr>1_Office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2024-01-09T04:44:33Z</dcterms:created>
  <dcterms:modified xsi:type="dcterms:W3CDTF">2024-02-14T03:44:08Z</dcterms:modified>
</cp:coreProperties>
</file>