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74" r:id="rId4"/>
    <p:sldId id="258" r:id="rId5"/>
    <p:sldId id="280" r:id="rId6"/>
    <p:sldId id="275" r:id="rId7"/>
    <p:sldId id="261" r:id="rId8"/>
    <p:sldId id="263" r:id="rId9"/>
    <p:sldId id="276" r:id="rId10"/>
    <p:sldId id="266" r:id="rId11"/>
    <p:sldId id="278" r:id="rId12"/>
    <p:sldId id="269" r:id="rId13"/>
    <p:sldId id="272" r:id="rId14"/>
    <p:sldId id="271" r:id="rId15"/>
    <p:sldId id="277" r:id="rId16"/>
    <p:sldId id="279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A7D6A-04F1-48B7-8F8D-5AB479225127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2492" y="1413899"/>
            <a:ext cx="40058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MĨ THUẬT – LỚP 2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291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57250"/>
          </a:xfrm>
        </p:spPr>
        <p:txBody>
          <a:bodyPr/>
          <a:lstStyle/>
          <a:p>
            <a:r>
              <a:rPr lang="en-US" b="1" dirty="0" smtClean="0"/>
              <a:t>XEM VIDEO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0168" y="1600200"/>
            <a:ext cx="62370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THAM KHẢO </a:t>
            </a:r>
            <a:endParaRPr lang="en-US" sz="66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71451"/>
            <a:ext cx="8762999" cy="44231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1" y="285751"/>
            <a:ext cx="8915399" cy="43088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71451"/>
            <a:ext cx="8816067" cy="44803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565" y="1078194"/>
            <a:ext cx="3810000" cy="155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6" y="1276350"/>
            <a:ext cx="1635472" cy="371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365" y="2663042"/>
            <a:ext cx="36004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37" y="1095057"/>
            <a:ext cx="2190750" cy="329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9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</p:spPr>
      </p:pic>
      <p:sp>
        <p:nvSpPr>
          <p:cNvPr id="5" name="Rectangle 4"/>
          <p:cNvSpPr/>
          <p:nvPr/>
        </p:nvSpPr>
        <p:spPr>
          <a:xfrm>
            <a:off x="2667000" y="1346106"/>
            <a:ext cx="3690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2114550"/>
            <a:ext cx="6192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59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102519"/>
          </a:xfrm>
        </p:spPr>
        <p:txBody>
          <a:bodyPr/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MĨ THUẬT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534400" cy="19431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KHU RỪNG NHIỆT ĐỚI</a:t>
            </a:r>
          </a:p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TẮC KÈ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TIẾT 1)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 HỌC TẬP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7594"/>
            <a:ext cx="799288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098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5750"/>
            <a:ext cx="8229600" cy="85725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71600" y="1177527"/>
            <a:ext cx="6553200" cy="31344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7200" algn="ctr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ctr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98984" y="4311937"/>
            <a:ext cx="2480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kè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FPT\Desktop\tac k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71450"/>
            <a:ext cx="8686800" cy="85725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ĐẶC ĐIỂM CỦA TẮC KÈ HOA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57200"/>
            <a:ext cx="2860407" cy="166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1525"/>
            <a:ext cx="2996952" cy="167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18" y="2258464"/>
            <a:ext cx="3317268" cy="185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019550"/>
            <a:ext cx="7661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82" y="4410730"/>
            <a:ext cx="6388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82" y="4751085"/>
            <a:ext cx="5096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5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IU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9372599" cy="4476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00151"/>
            <a:ext cx="6705600" cy="251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XEM VI DEO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50" y="-11430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 TẮC KÈ HOA</a:t>
            </a:r>
            <a:endParaRPr lang="en-US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801" y="1035235"/>
            <a:ext cx="3743325" cy="153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1" y="2939692"/>
            <a:ext cx="37338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61597"/>
            <a:ext cx="3528392" cy="171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2" y="1206766"/>
            <a:ext cx="3511481" cy="151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9643" y="477252"/>
            <a:ext cx="6660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8998" y="2628840"/>
            <a:ext cx="3677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038" y="4668479"/>
            <a:ext cx="4302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B2:Trang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nét,màu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4704962"/>
            <a:ext cx="4844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45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170</Words>
  <Application>Microsoft Office PowerPoint</Application>
  <PresentationFormat>On-screen Show (16:9)</PresentationFormat>
  <Paragraphs>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MĨ THUẬT</vt:lpstr>
      <vt:lpstr>KIỂM TRA ĐỒ DÙNG HỌC TẬP </vt:lpstr>
      <vt:lpstr>KHỞI ĐỘNG</vt:lpstr>
      <vt:lpstr>PowerPoint Presentation</vt:lpstr>
      <vt:lpstr>NHẬN BIẾT ĐẶC ĐIỂM CỦA TẮC KÈ HOA</vt:lpstr>
      <vt:lpstr>PowerPoint Presentation</vt:lpstr>
      <vt:lpstr>PowerPoint Presentation</vt:lpstr>
      <vt:lpstr>CÁCH VẼ TẮC KÈ HOA</vt:lpstr>
      <vt:lpstr>XEM VIDEO</vt:lpstr>
      <vt:lpstr>PowerPoint Presentation</vt:lpstr>
      <vt:lpstr>PowerPoint Presentation</vt:lpstr>
      <vt:lpstr>PowerPoint Presentation</vt:lpstr>
      <vt:lpstr>PowerPoint Presentation</vt:lpstr>
      <vt:lpstr>BÀI THAM KHẢO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ĐẾN DỰ GIỜ THĂM LỚP 2.6</dc:title>
  <dc:creator>FPT</dc:creator>
  <cp:lastModifiedBy>Techsi.vn</cp:lastModifiedBy>
  <cp:revision>21</cp:revision>
  <dcterms:created xsi:type="dcterms:W3CDTF">2022-02-21T14:11:05Z</dcterms:created>
  <dcterms:modified xsi:type="dcterms:W3CDTF">2025-02-27T03:34:36Z</dcterms:modified>
</cp:coreProperties>
</file>