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9" r:id="rId2"/>
    <p:sldId id="280" r:id="rId3"/>
    <p:sldId id="294" r:id="rId4"/>
    <p:sldId id="277" r:id="rId5"/>
    <p:sldId id="258" r:id="rId6"/>
    <p:sldId id="293" r:id="rId7"/>
    <p:sldId id="259" r:id="rId8"/>
    <p:sldId id="281" r:id="rId9"/>
    <p:sldId id="260" r:id="rId10"/>
    <p:sldId id="262" r:id="rId11"/>
    <p:sldId id="275" r:id="rId12"/>
    <p:sldId id="282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9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78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971550"/>
            <a:ext cx="5521569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71550"/>
            <a:ext cx="3826832" cy="401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3950"/>
            <a:ext cx="6477000" cy="3827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7859" y="135255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9647" y="1733550"/>
            <a:ext cx="61847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tẩy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3277" y="158115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tẩy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417588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fr-FR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71550"/>
            <a:ext cx="58293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7750"/>
            <a:ext cx="56006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5943600" cy="40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1550"/>
            <a:ext cx="5943600" cy="398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565"/>
            <a:ext cx="748919" cy="104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0936"/>
            <a:ext cx="5637716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122</Words>
  <Application>Microsoft Office PowerPoint</Application>
  <PresentationFormat>On-screen Show (16:9)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Techsi.vn</cp:lastModifiedBy>
  <cp:revision>48</cp:revision>
  <dcterms:created xsi:type="dcterms:W3CDTF">2021-10-03T03:45:32Z</dcterms:created>
  <dcterms:modified xsi:type="dcterms:W3CDTF">2024-02-20T02:54:54Z</dcterms:modified>
</cp:coreProperties>
</file>